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  <p:sldMasterId id="2147483740" r:id="rId5"/>
    <p:sldMasterId id="2147483707" r:id="rId6"/>
  </p:sldMasterIdLst>
  <p:notesMasterIdLst>
    <p:notesMasterId r:id="rId20"/>
  </p:notesMasterIdLst>
  <p:handoutMasterIdLst>
    <p:handoutMasterId r:id="rId21"/>
  </p:handoutMasterIdLst>
  <p:sldIdLst>
    <p:sldId id="256" r:id="rId7"/>
    <p:sldId id="283" r:id="rId8"/>
    <p:sldId id="282" r:id="rId9"/>
    <p:sldId id="281" r:id="rId10"/>
    <p:sldId id="298" r:id="rId11"/>
    <p:sldId id="287" r:id="rId12"/>
    <p:sldId id="285" r:id="rId13"/>
    <p:sldId id="289" r:id="rId14"/>
    <p:sldId id="290" r:id="rId15"/>
    <p:sldId id="291" r:id="rId16"/>
    <p:sldId id="299" r:id="rId17"/>
    <p:sldId id="296" r:id="rId18"/>
    <p:sldId id="297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00"/>
    <a:srgbClr val="F1F2F2"/>
    <a:srgbClr val="AAAAAA"/>
    <a:srgbClr val="929292"/>
    <a:srgbClr val="F9F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867" autoAdjust="0"/>
    <p:restoredTop sz="93979" autoAdjust="0"/>
  </p:normalViewPr>
  <p:slideViewPr>
    <p:cSldViewPr snapToGrid="0" snapToObjects="1" showGuides="1">
      <p:cViewPr varScale="1">
        <p:scale>
          <a:sx n="81" d="100"/>
          <a:sy n="81" d="100"/>
        </p:scale>
        <p:origin x="989" y="6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viewProps" Target="viewProp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1" i="0" u="none" strike="noStrike" kern="1200" spc="0" baseline="0">
                <a:solidFill>
                  <a:schemeClr val="bg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pPr>
            <a:r>
              <a:rPr lang="en-US" sz="1500" b="1" i="0" dirty="0">
                <a:solidFill>
                  <a:schemeClr val="bg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CHART TITLE</a:t>
            </a:r>
          </a:p>
        </c:rich>
      </c:tx>
      <c:layout>
        <c:manualLayout>
          <c:xMode val="edge"/>
          <c:yMode val="edge"/>
          <c:x val="0.41255916700145789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spc="0" baseline="0">
              <a:solidFill>
                <a:schemeClr val="bg1"/>
              </a:solidFill>
              <a:latin typeface="Arial" panose="020B0604020202020204" pitchFamily="34" charset="0"/>
              <a:ea typeface="Inter" panose="020B0502030000000004" pitchFamily="34" charset="0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F9F90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Arial" panose="020B0604020202020204" pitchFamily="34" charset="0"/>
                    <a:ea typeface="Inter Medium" panose="020B0502030000000004" pitchFamily="34" charset="0"/>
                    <a:cs typeface="Arial" panose="020B0604020202020204" pitchFamily="34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886-7743-A8E3-CB06C727B34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Arial" panose="020B0604020202020204" pitchFamily="34" charset="0"/>
                    <a:ea typeface="Inter Medium" panose="020B0502030000000004" pitchFamily="34" charset="0"/>
                    <a:cs typeface="Arial" panose="020B0604020202020204" pitchFamily="34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886-7743-A8E3-CB06C727B347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bg1">
                <a:lumMod val="6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Arial" panose="020B0604020202020204" pitchFamily="34" charset="0"/>
                    <a:ea typeface="Inter Medium" panose="020B0502030000000004" pitchFamily="34" charset="0"/>
                    <a:cs typeface="Arial" panose="020B0604020202020204" pitchFamily="34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886-7743-A8E3-CB06C727B347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154763968"/>
        <c:axId val="571192768"/>
      </c:barChart>
      <c:catAx>
        <c:axId val="11547639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Arial" panose="020B0604020202020204" pitchFamily="34" charset="0"/>
                <a:ea typeface="Inter Medium" panose="020B0502030000000004" pitchFamily="34" charset="0"/>
                <a:cs typeface="Arial" panose="020B0604020202020204" pitchFamily="34" charset="0"/>
              </a:defRPr>
            </a:pPr>
            <a:endParaRPr lang="en-US"/>
          </a:p>
        </c:txPr>
        <c:crossAx val="571192768"/>
        <c:crosses val="autoZero"/>
        <c:auto val="1"/>
        <c:lblAlgn val="ctr"/>
        <c:lblOffset val="100"/>
        <c:noMultiLvlLbl val="0"/>
      </c:catAx>
      <c:valAx>
        <c:axId val="571192768"/>
        <c:scaling>
          <c:orientation val="minMax"/>
        </c:scaling>
        <c:delete val="0"/>
        <c:axPos val="l"/>
        <c:majorGridlines>
          <c:spPr>
            <a:ln w="12700" cap="flat" cmpd="sng" algn="ctr">
              <a:solidFill>
                <a:srgbClr val="E6E6E6"/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Arial" panose="020B0604020202020204" pitchFamily="34" charset="0"/>
                <a:ea typeface="Inter Medium" panose="020B0502030000000004" pitchFamily="34" charset="0"/>
                <a:cs typeface="Arial" panose="020B0604020202020204" pitchFamily="34" charset="0"/>
              </a:defRPr>
            </a:pPr>
            <a:endParaRPr lang="en-US"/>
          </a:p>
        </c:txPr>
        <c:crossAx val="115476396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29552552523746062"/>
          <c:y val="0.93412845896881036"/>
          <c:w val="0.40894878693928838"/>
          <c:h val="6.587154103118958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/>
              </a:solidFill>
              <a:latin typeface="Arial" panose="020B0604020202020204" pitchFamily="34" charset="0"/>
              <a:ea typeface="Inter Medium" panose="020B0502030000000004" pitchFamily="34" charset="0"/>
              <a:cs typeface="Arial" panose="020B0604020202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1" i="0" u="none" strike="noStrike" kern="1200" spc="0" baseline="0">
                <a:solidFill>
                  <a:schemeClr val="tx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pPr>
            <a:r>
              <a:rPr lang="en-US" sz="1500" b="1" i="0" dirty="0">
                <a:solidFill>
                  <a:schemeClr val="bg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SALES</a:t>
            </a:r>
          </a:p>
        </c:rich>
      </c:tx>
      <c:layout>
        <c:manualLayout>
          <c:xMode val="edge"/>
          <c:yMode val="edge"/>
          <c:x val="0.40315792258724104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spc="0" baseline="0">
              <a:solidFill>
                <a:schemeClr val="tx1"/>
              </a:solidFill>
              <a:latin typeface="Arial" panose="020B0604020202020204" pitchFamily="34" charset="0"/>
              <a:ea typeface="Inter" panose="020B0502030000000004" pitchFamily="34" charset="0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 w="25400">
              <a:solidFill>
                <a:schemeClr val="bg1"/>
              </a:solidFill>
            </a:ln>
          </c:spPr>
          <c:dPt>
            <c:idx val="0"/>
            <c:bubble3D val="0"/>
            <c:spPr>
              <a:solidFill>
                <a:srgbClr val="FFFF00"/>
              </a:solidFill>
              <a:ln w="2540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1AE5-BC47-8800-5A9F6026E152}"/>
              </c:ext>
            </c:extLst>
          </c:dPt>
          <c:dPt>
            <c:idx val="1"/>
            <c:bubble3D val="0"/>
            <c:spPr>
              <a:solidFill>
                <a:schemeClr val="bg1">
                  <a:lumMod val="75000"/>
                </a:schemeClr>
              </a:solidFill>
              <a:ln w="2540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1AE5-BC47-8800-5A9F6026E152}"/>
              </c:ext>
            </c:extLst>
          </c:dPt>
          <c:dPt>
            <c:idx val="2"/>
            <c:bubble3D val="0"/>
            <c:spPr>
              <a:solidFill>
                <a:schemeClr val="tx1">
                  <a:lumMod val="50000"/>
                  <a:lumOff val="50000"/>
                </a:schemeClr>
              </a:solidFill>
              <a:ln w="2540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1AE5-BC47-8800-5A9F6026E152}"/>
              </c:ext>
            </c:extLst>
          </c:dPt>
          <c:dPt>
            <c:idx val="3"/>
            <c:bubble3D val="0"/>
            <c:spPr>
              <a:solidFill>
                <a:schemeClr val="bg2"/>
              </a:solidFill>
              <a:ln w="2540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1AE5-BC47-8800-5A9F6026E152}"/>
              </c:ext>
            </c:extLst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65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1AE5-BC47-8800-5A9F6026E15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9.2155787985527038E-2"/>
          <c:y val="0.92494248187899974"/>
          <c:w val="0.81568842402894592"/>
          <c:h val="7.505751812100025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/>
              </a:solidFill>
              <a:latin typeface="Arial" panose="020B0604020202020204" pitchFamily="34" charset="0"/>
              <a:ea typeface="Inter Medium" panose="020B0502030000000004" pitchFamily="34" charset="0"/>
              <a:cs typeface="Arial" panose="020B0604020202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1" i="0" u="none" strike="noStrike" kern="1200" spc="0" baseline="0">
                <a:solidFill>
                  <a:schemeClr val="tx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pPr>
            <a:r>
              <a:rPr lang="en-US" sz="1500" b="1" i="0" dirty="0">
                <a:solidFill>
                  <a:schemeClr val="tx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CHART TITLE</a:t>
            </a:r>
          </a:p>
        </c:rich>
      </c:tx>
      <c:layout>
        <c:manualLayout>
          <c:xMode val="edge"/>
          <c:yMode val="edge"/>
          <c:x val="0.41255916700145789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spc="0" baseline="0">
              <a:solidFill>
                <a:schemeClr val="tx1"/>
              </a:solidFill>
              <a:latin typeface="Arial" panose="020B0604020202020204" pitchFamily="34" charset="0"/>
              <a:ea typeface="Inter" panose="020B0502030000000004" pitchFamily="34" charset="0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F9F90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Inter Medium" panose="020B0502030000000004" pitchFamily="34" charset="0"/>
                    <a:cs typeface="Arial" panose="020B0604020202020204" pitchFamily="34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C4B-6C47-972A-B110C8D37BE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Inter Medium" panose="020B0502030000000004" pitchFamily="34" charset="0"/>
                    <a:cs typeface="Arial" panose="020B0604020202020204" pitchFamily="34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C4B-6C47-972A-B110C8D37BEF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bg1">
                <a:lumMod val="6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Inter Medium" panose="020B0502030000000004" pitchFamily="34" charset="0"/>
                    <a:cs typeface="Arial" panose="020B0604020202020204" pitchFamily="34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C4B-6C47-972A-B110C8D37BEF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154763968"/>
        <c:axId val="571192768"/>
      </c:barChart>
      <c:catAx>
        <c:axId val="11547639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Inter Medium" panose="020B0502030000000004" pitchFamily="34" charset="0"/>
                <a:cs typeface="Arial" panose="020B0604020202020204" pitchFamily="34" charset="0"/>
              </a:defRPr>
            </a:pPr>
            <a:endParaRPr lang="en-US"/>
          </a:p>
        </c:txPr>
        <c:crossAx val="571192768"/>
        <c:crosses val="autoZero"/>
        <c:auto val="1"/>
        <c:lblAlgn val="ctr"/>
        <c:lblOffset val="100"/>
        <c:noMultiLvlLbl val="0"/>
      </c:catAx>
      <c:valAx>
        <c:axId val="571192768"/>
        <c:scaling>
          <c:orientation val="minMax"/>
        </c:scaling>
        <c:delete val="0"/>
        <c:axPos val="l"/>
        <c:majorGridlines>
          <c:spPr>
            <a:ln w="15875" cap="flat" cmpd="sng" algn="ctr">
              <a:solidFill>
                <a:srgbClr val="E6E6E6"/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Inter Medium" panose="020B0502030000000004" pitchFamily="34" charset="0"/>
                <a:cs typeface="Arial" panose="020B0604020202020204" pitchFamily="34" charset="0"/>
              </a:defRPr>
            </a:pPr>
            <a:endParaRPr lang="en-US"/>
          </a:p>
        </c:txPr>
        <c:crossAx val="115476396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29552552523746062"/>
          <c:y val="0.93412845896881036"/>
          <c:w val="0.40894878693928838"/>
          <c:h val="6.587154103118958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/>
              </a:solidFill>
              <a:latin typeface="Arial" panose="020B0604020202020204" pitchFamily="34" charset="0"/>
              <a:ea typeface="Inter Medium" panose="020B0502030000000004" pitchFamily="34" charset="0"/>
              <a:cs typeface="Arial" panose="020B0604020202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1" i="0" u="none" strike="noStrike" kern="1200" spc="0" baseline="0">
                <a:solidFill>
                  <a:schemeClr val="tx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pPr>
            <a:r>
              <a:rPr lang="en-US" sz="1500" b="1" i="0" dirty="0">
                <a:solidFill>
                  <a:schemeClr val="tx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SALES</a:t>
            </a:r>
          </a:p>
        </c:rich>
      </c:tx>
      <c:layout>
        <c:manualLayout>
          <c:xMode val="edge"/>
          <c:yMode val="edge"/>
          <c:x val="0.40315792258724104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spc="0" baseline="0">
              <a:solidFill>
                <a:schemeClr val="tx1"/>
              </a:solidFill>
              <a:latin typeface="Arial" panose="020B0604020202020204" pitchFamily="34" charset="0"/>
              <a:ea typeface="Inter" panose="020B0502030000000004" pitchFamily="34" charset="0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 w="25400">
              <a:solidFill>
                <a:schemeClr val="bg1"/>
              </a:solidFill>
            </a:ln>
          </c:spPr>
          <c:dPt>
            <c:idx val="0"/>
            <c:bubble3D val="0"/>
            <c:spPr>
              <a:solidFill>
                <a:srgbClr val="FFFF00"/>
              </a:solidFill>
              <a:ln w="2540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498E-CD47-A703-74F3E808FEB0}"/>
              </c:ext>
            </c:extLst>
          </c:dPt>
          <c:dPt>
            <c:idx val="1"/>
            <c:bubble3D val="0"/>
            <c:spPr>
              <a:solidFill>
                <a:schemeClr val="bg1">
                  <a:lumMod val="75000"/>
                </a:schemeClr>
              </a:solidFill>
              <a:ln w="2540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498E-CD47-A703-74F3E808FEB0}"/>
              </c:ext>
            </c:extLst>
          </c:dPt>
          <c:dPt>
            <c:idx val="2"/>
            <c:bubble3D val="0"/>
            <c:spPr>
              <a:solidFill>
                <a:schemeClr val="tx1">
                  <a:lumMod val="50000"/>
                  <a:lumOff val="50000"/>
                </a:schemeClr>
              </a:solidFill>
              <a:ln w="2540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498E-CD47-A703-74F3E808FEB0}"/>
              </c:ext>
            </c:extLst>
          </c:dPt>
          <c:dPt>
            <c:idx val="3"/>
            <c:bubble3D val="0"/>
            <c:spPr>
              <a:solidFill>
                <a:schemeClr val="bg2"/>
              </a:solidFill>
              <a:ln w="2540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498E-CD47-A703-74F3E808FEB0}"/>
              </c:ext>
            </c:extLst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65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498E-CD47-A703-74F3E808FEB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9.2155787985527038E-2"/>
          <c:y val="0.92494248187899974"/>
          <c:w val="0.81568842402894592"/>
          <c:h val="7.505751812100025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/>
              </a:solidFill>
              <a:latin typeface="Arial" panose="020B0604020202020204" pitchFamily="34" charset="0"/>
              <a:ea typeface="Inter Medium" panose="020B0502030000000004" pitchFamily="34" charset="0"/>
              <a:cs typeface="Arial" panose="020B0604020202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colors2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colors3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colors4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48C3969-9E63-A345-BB21-C4F80F17B82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72AFF04-979D-ED46-A90F-3C0B9D59644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F77756-703A-4C45-96D0-2261A4FADC57}" type="datetimeFigureOut">
              <a:rPr lang="en-US" smtClean="0"/>
              <a:t>11/9/2023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8A9E3F-2800-654D-A508-43B1B8C345F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2DB950-E412-6D41-986A-A4F7198885D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BAD6D8-DF40-6D42-973A-CD331A9D1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30973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4A7845-6E42-A54B-BDCA-C3518250E7BF}" type="datetimeFigureOut">
              <a:rPr lang="en-US" smtClean="0"/>
              <a:t>11/9/2023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E41982-9C9C-C141-8575-EDABC0346C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240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emf"/><Relationship Id="rId4" Type="http://schemas.openxmlformats.org/officeDocument/2006/relationships/image" Target="../media/image6.emf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emf"/><Relationship Id="rId4" Type="http://schemas.openxmlformats.org/officeDocument/2006/relationships/image" Target="../media/image6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em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e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5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ulinė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A36F833E-D503-7449-87CC-B8E383BC66C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09021" y="424809"/>
            <a:ext cx="862883" cy="983770"/>
          </a:xfrm>
          <a:prstGeom prst="rect">
            <a:avLst/>
          </a:prstGeom>
        </p:spPr>
      </p:pic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462B305F-E454-6A49-BE5A-20AC4E248E2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2355" y="5837238"/>
            <a:ext cx="8854531" cy="40005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200" b="1" i="0">
                <a:solidFill>
                  <a:schemeClr val="bg1"/>
                </a:solidFill>
                <a:latin typeface="Arial" panose="020B0604020202020204" pitchFamily="34" charset="0"/>
                <a:ea typeface="Inter Semi Bold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err="1"/>
              <a:t>Subantraštė</a:t>
            </a:r>
            <a:endParaRPr lang="en-US" dirty="0"/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AD15DE3A-FC37-F54E-907A-A159B33E946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2355" y="1952625"/>
            <a:ext cx="8854531" cy="3534526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5000" b="1" i="0">
                <a:solidFill>
                  <a:srgbClr val="FFFF00"/>
                </a:solidFill>
                <a:latin typeface="Arial" panose="020B0604020202020204" pitchFamily="34" charset="0"/>
                <a:ea typeface="Inter Semi Bold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err="1"/>
              <a:t>Antraštė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D861843-38B4-D148-99E5-9F4C3E2339E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356850" y="0"/>
            <a:ext cx="190500" cy="685800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C7BC27-E701-EC4E-A29B-BA55A67673F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 rot="16200000">
            <a:off x="8847686" y="3603890"/>
            <a:ext cx="4985555" cy="643688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30000"/>
              </a:lnSpc>
              <a:spcBef>
                <a:spcPts val="0"/>
              </a:spcBef>
              <a:buNone/>
              <a:defRPr sz="1500" b="1" i="0">
                <a:solidFill>
                  <a:schemeClr val="bg1"/>
                </a:solidFill>
                <a:latin typeface="Arial" panose="020B0604020202020204" pitchFamily="34" charset="0"/>
                <a:ea typeface="Inter Medium" panose="020B05020300000000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500" b="0" i="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2pPr>
            <a:lvl3pPr marL="914400" indent="0">
              <a:buNone/>
              <a:defRPr sz="1500" b="0" i="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3pPr>
            <a:lvl4pPr marL="1371600" indent="0">
              <a:buNone/>
              <a:defRPr sz="1500" b="0" i="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4pPr>
            <a:lvl5pPr marL="1828800" indent="0">
              <a:buNone/>
              <a:defRPr sz="1500" b="0" i="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5pPr>
          </a:lstStyle>
          <a:p>
            <a:pPr lvl="0"/>
            <a:r>
              <a:rPr lang="en-GB" dirty="0"/>
              <a:t>UŽ KIEKVIENOS TECHNOLOGIJOS – ŽMOGUS</a:t>
            </a:r>
            <a:endParaRPr lang="en-LT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3236F9-E2AE-0F43-8E57-369CAB5520B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t="3" r="14257" b="-238517"/>
          <a:stretch/>
        </p:blipFill>
        <p:spPr>
          <a:xfrm>
            <a:off x="0" y="958421"/>
            <a:ext cx="10453816" cy="1289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280B7D9-02D2-AC4C-8368-6F07A5A2E8F5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7293495" y="858795"/>
            <a:ext cx="1104900" cy="25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8352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02" userDrawn="1">
          <p15:clr>
            <a:srgbClr val="FBAE40"/>
          </p15:clr>
        </p15:guide>
        <p15:guide id="2" pos="1096" userDrawn="1">
          <p15:clr>
            <a:srgbClr val="FBAE40"/>
          </p15:clr>
        </p15:guide>
        <p15:guide id="3" pos="4384" userDrawn="1">
          <p15:clr>
            <a:srgbClr val="FBAE40"/>
          </p15:clr>
        </p15:guide>
        <p15:guide id="4" pos="2184" userDrawn="1">
          <p15:clr>
            <a:srgbClr val="FBAE40"/>
          </p15:clr>
        </p15:guide>
        <p15:guide id="5" pos="3296" userDrawn="1">
          <p15:clr>
            <a:srgbClr val="FBAE40"/>
          </p15:clr>
        </p15:guide>
        <p15:guide id="6" pos="5473" userDrawn="1">
          <p15:clr>
            <a:srgbClr val="FBAE40"/>
          </p15:clr>
        </p15:guide>
        <p15:guide id="8" pos="6584" userDrawn="1">
          <p15:clr>
            <a:srgbClr val="FBAE40"/>
          </p15:clr>
        </p15:guide>
        <p15:guide id="9" pos="6040" userDrawn="1">
          <p15:clr>
            <a:srgbClr val="FBAE40"/>
          </p15:clr>
        </p15:guide>
        <p15:guide id="10" orient="horz" pos="3090" userDrawn="1">
          <p15:clr>
            <a:srgbClr val="FBAE40"/>
          </p15:clr>
        </p15:guide>
        <p15:guide id="11" orient="horz" pos="1842" userDrawn="1">
          <p15:clr>
            <a:srgbClr val="FBAE40"/>
          </p15:clr>
        </p15:guide>
        <p15:guide id="12" orient="horz" pos="1230" userDrawn="1">
          <p15:clr>
            <a:srgbClr val="FBAE40"/>
          </p15:clr>
        </p15:guide>
        <p15:guide id="13" orient="horz" pos="913" userDrawn="1">
          <p15:clr>
            <a:srgbClr val="FBAE40"/>
          </p15:clr>
        </p15:guide>
        <p15:guide id="14" orient="horz" pos="618" userDrawn="1">
          <p15:clr>
            <a:srgbClr val="FBAE40"/>
          </p15:clr>
        </p15:guide>
        <p15:guide id="15" orient="horz" pos="2478" userDrawn="1">
          <p15:clr>
            <a:srgbClr val="FBAE40"/>
          </p15:clr>
        </p15:guide>
        <p15:guide id="16" pos="393" userDrawn="1">
          <p15:clr>
            <a:srgbClr val="FBAE40"/>
          </p15:clr>
        </p15:guide>
        <p15:guide id="17" orient="horz" pos="3929" userDrawn="1">
          <p15:clr>
            <a:srgbClr val="FBAE40"/>
          </p15:clr>
        </p15:guide>
        <p15:guide id="18" orient="horz" pos="368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kstas_Dvi daly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6D8A384-C846-7641-BEB4-42006FEB5447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14" name="Text Placeholder 20">
            <a:extLst>
              <a:ext uri="{FF2B5EF4-FFF2-40B4-BE49-F238E27FC236}">
                <a16:creationId xmlns:a16="http://schemas.microsoft.com/office/drawing/2014/main" id="{F497E261-9388-AC42-BFA8-252592EA0D4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9930" y="2924175"/>
            <a:ext cx="4922888" cy="3311169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600" b="0" i="0">
                <a:solidFill>
                  <a:schemeClr val="tx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r>
              <a:rPr lang="lt-LT" dirty="0"/>
              <a:t>antra eilutė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B5FF6581-2E75-F54C-AC74-4CFB308232A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1645" y="600737"/>
            <a:ext cx="4921173" cy="50963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 b="1" i="0">
                <a:solidFill>
                  <a:schemeClr val="tx1"/>
                </a:solidFill>
                <a:latin typeface="Arial" panose="020B0604020202020204" pitchFamily="34" charset="0"/>
                <a:ea typeface="Inter Semi Bold" panose="020B05020300000000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ANTRAŠTĖ</a:t>
            </a:r>
          </a:p>
        </p:txBody>
      </p:sp>
      <p:sp>
        <p:nvSpPr>
          <p:cNvPr id="23" name="Text Placeholder 20">
            <a:extLst>
              <a:ext uri="{FF2B5EF4-FFF2-40B4-BE49-F238E27FC236}">
                <a16:creationId xmlns:a16="http://schemas.microsoft.com/office/drawing/2014/main" id="{2E6D4784-2EA3-C74A-80A6-6E53A345902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735930" y="2924175"/>
            <a:ext cx="4922888" cy="3311169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600" b="0" i="0">
                <a:solidFill>
                  <a:schemeClr val="bg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r>
              <a:rPr lang="lt-LT" dirty="0"/>
              <a:t>antra eilutė</a:t>
            </a:r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5592035A-2271-5843-9AF4-E3E9FDCF01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737645" y="600737"/>
            <a:ext cx="4921173" cy="50963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 b="1" i="0">
                <a:solidFill>
                  <a:schemeClr val="bg1"/>
                </a:solidFill>
                <a:latin typeface="Arial" panose="020B0604020202020204" pitchFamily="34" charset="0"/>
                <a:ea typeface="Inter Semi Bold" panose="020B05020300000000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ANTRAŠTĖ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B83568EC-B77A-0E4D-9628-B5B410A3918A}"/>
              </a:ext>
            </a:extLst>
          </p:cNvPr>
          <p:cNvSpPr txBox="1">
            <a:spLocks/>
          </p:cNvSpPr>
          <p:nvPr userDrawn="1"/>
        </p:nvSpPr>
        <p:spPr>
          <a:xfrm>
            <a:off x="11163044" y="6286367"/>
            <a:ext cx="922601" cy="365125"/>
          </a:xfrm>
          <a:prstGeom prst="rect">
            <a:avLst/>
          </a:prstGeom>
        </p:spPr>
        <p:txBody>
          <a:bodyPr anchor="b"/>
          <a:lstStyle>
            <a:defPPr>
              <a:defRPr lang="en-US"/>
            </a:defPPr>
            <a:lvl1pPr marL="0" algn="r" defTabSz="914400" rtl="0" eaLnBrk="1" latinLnBrk="0" hangingPunct="1">
              <a:defRPr sz="1500" b="1" i="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D6F01323-A656-431B-B19E-EE6A8E2AF848}" type="slidenum">
              <a:rPr lang="en-US" sz="1400" b="1" i="0" smtClean="0">
                <a:solidFill>
                  <a:schemeClr val="bg1"/>
                </a:solidFill>
                <a:latin typeface="Arial" panose="020B0604020202020204" pitchFamily="34" charset="0"/>
                <a:ea typeface="Inter Semi Bold" panose="020B0502030000000004" pitchFamily="34" charset="0"/>
                <a:cs typeface="Arial" panose="020B0604020202020204" pitchFamily="34" charset="0"/>
              </a:rPr>
              <a:pPr algn="ctr"/>
              <a:t>‹#›</a:t>
            </a:fld>
            <a:endParaRPr lang="en-US" sz="1400" b="1" i="0" dirty="0">
              <a:solidFill>
                <a:schemeClr val="bg1"/>
              </a:solidFill>
              <a:latin typeface="Arial" panose="020B0604020202020204" pitchFamily="34" charset="0"/>
              <a:ea typeface="Inter Semi Bold" panose="020B05020300000000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33946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02" userDrawn="1">
          <p15:clr>
            <a:srgbClr val="FBAE40"/>
          </p15:clr>
        </p15:guide>
        <p15:guide id="2" pos="1096" userDrawn="1">
          <p15:clr>
            <a:srgbClr val="FBAE40"/>
          </p15:clr>
        </p15:guide>
        <p15:guide id="3" pos="4384" userDrawn="1">
          <p15:clr>
            <a:srgbClr val="FBAE40"/>
          </p15:clr>
        </p15:guide>
        <p15:guide id="4" pos="2184" userDrawn="1">
          <p15:clr>
            <a:srgbClr val="FBAE40"/>
          </p15:clr>
        </p15:guide>
        <p15:guide id="5" pos="3296" userDrawn="1">
          <p15:clr>
            <a:srgbClr val="FBAE40"/>
          </p15:clr>
        </p15:guide>
        <p15:guide id="6" pos="5473" userDrawn="1">
          <p15:clr>
            <a:srgbClr val="FBAE40"/>
          </p15:clr>
        </p15:guide>
        <p15:guide id="8" pos="6584" userDrawn="1">
          <p15:clr>
            <a:srgbClr val="FBAE40"/>
          </p15:clr>
        </p15:guide>
        <p15:guide id="9" pos="6040" userDrawn="1">
          <p15:clr>
            <a:srgbClr val="FBAE40"/>
          </p15:clr>
        </p15:guide>
        <p15:guide id="10" orient="horz" pos="3090" userDrawn="1">
          <p15:clr>
            <a:srgbClr val="FBAE40"/>
          </p15:clr>
        </p15:guide>
        <p15:guide id="11" orient="horz" pos="1842" userDrawn="1">
          <p15:clr>
            <a:srgbClr val="FBAE40"/>
          </p15:clr>
        </p15:guide>
        <p15:guide id="12" orient="horz" pos="1230" userDrawn="1">
          <p15:clr>
            <a:srgbClr val="FBAE40"/>
          </p15:clr>
        </p15:guide>
        <p15:guide id="13" orient="horz" pos="913" userDrawn="1">
          <p15:clr>
            <a:srgbClr val="FBAE40"/>
          </p15:clr>
        </p15:guide>
        <p15:guide id="14" orient="horz" pos="618" userDrawn="1">
          <p15:clr>
            <a:srgbClr val="FBAE40"/>
          </p15:clr>
        </p15:guide>
        <p15:guide id="15" orient="horz" pos="2478" userDrawn="1">
          <p15:clr>
            <a:srgbClr val="FBAE40"/>
          </p15:clr>
        </p15:guide>
        <p15:guide id="16" pos="393" userDrawn="1">
          <p15:clr>
            <a:srgbClr val="FBAE40"/>
          </p15:clr>
        </p15:guide>
        <p15:guide id="17" orient="horz" pos="3929" userDrawn="1">
          <p15:clr>
            <a:srgbClr val="FBAE40"/>
          </p15:clr>
        </p15:guide>
        <p15:guide id="18" orient="horz" pos="368" userDrawn="1">
          <p15:clr>
            <a:srgbClr val="FBAE40"/>
          </p15:clr>
        </p15:guide>
        <p15:guide id="19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kstas_Keturios daly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5224FEE-B2A5-5B45-808C-F0B694341654}"/>
              </a:ext>
            </a:extLst>
          </p:cNvPr>
          <p:cNvSpPr/>
          <p:nvPr userDrawn="1"/>
        </p:nvSpPr>
        <p:spPr>
          <a:xfrm>
            <a:off x="6096001" y="1"/>
            <a:ext cx="6095999" cy="3428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10" name="Text Placeholder 20">
            <a:extLst>
              <a:ext uri="{FF2B5EF4-FFF2-40B4-BE49-F238E27FC236}">
                <a16:creationId xmlns:a16="http://schemas.microsoft.com/office/drawing/2014/main" id="{B72BBEF3-610E-084B-8035-69D7E509C5A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59600" y="0"/>
            <a:ext cx="4534568" cy="3428998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200" b="0" i="0">
                <a:solidFill>
                  <a:schemeClr val="bg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r>
              <a:rPr lang="lt-LT" dirty="0"/>
              <a:t>antra eilutė</a:t>
            </a:r>
          </a:p>
        </p:txBody>
      </p:sp>
      <p:sp>
        <p:nvSpPr>
          <p:cNvPr id="16" name="Text Placeholder 20">
            <a:extLst>
              <a:ext uri="{FF2B5EF4-FFF2-40B4-BE49-F238E27FC236}">
                <a16:creationId xmlns:a16="http://schemas.microsoft.com/office/drawing/2014/main" id="{69113ABE-874B-0647-8AAD-DE5BA4A26CC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63597" y="0"/>
            <a:ext cx="4534568" cy="3428998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200" b="0" i="0">
                <a:solidFill>
                  <a:schemeClr val="tx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r>
              <a:rPr lang="lt-LT" dirty="0"/>
              <a:t>antra eilutė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04E145C-81F0-8344-8DEA-9501D7BD7159}"/>
              </a:ext>
            </a:extLst>
          </p:cNvPr>
          <p:cNvSpPr/>
          <p:nvPr userDrawn="1"/>
        </p:nvSpPr>
        <p:spPr>
          <a:xfrm>
            <a:off x="1" y="3429001"/>
            <a:ext cx="6095999" cy="3428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19" name="Text Placeholder 20">
            <a:extLst>
              <a:ext uri="{FF2B5EF4-FFF2-40B4-BE49-F238E27FC236}">
                <a16:creationId xmlns:a16="http://schemas.microsoft.com/office/drawing/2014/main" id="{BAFEA5EF-7EB5-B242-B569-0521DECA7C5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59600" y="3429000"/>
            <a:ext cx="4534568" cy="3428998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200" b="0" i="0">
                <a:solidFill>
                  <a:schemeClr val="tx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r>
              <a:rPr lang="lt-LT" dirty="0"/>
              <a:t>antra eilutė</a:t>
            </a:r>
          </a:p>
        </p:txBody>
      </p:sp>
      <p:sp>
        <p:nvSpPr>
          <p:cNvPr id="20" name="Text Placeholder 20">
            <a:extLst>
              <a:ext uri="{FF2B5EF4-FFF2-40B4-BE49-F238E27FC236}">
                <a16:creationId xmlns:a16="http://schemas.microsoft.com/office/drawing/2014/main" id="{3E63EFE9-5010-3C45-ABA3-DB0AF79AC1E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63597" y="3429000"/>
            <a:ext cx="4534568" cy="3428998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200" b="0" i="0">
                <a:solidFill>
                  <a:schemeClr val="bg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r>
              <a:rPr lang="lt-LT" dirty="0"/>
              <a:t>antra eilutė</a:t>
            </a:r>
          </a:p>
        </p:txBody>
      </p:sp>
    </p:spTree>
    <p:extLst>
      <p:ext uri="{BB962C8B-B14F-4D97-AF65-F5344CB8AC3E}">
        <p14:creationId xmlns:p14="http://schemas.microsoft.com/office/powerpoint/2010/main" val="29627740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02" userDrawn="1">
          <p15:clr>
            <a:srgbClr val="FBAE40"/>
          </p15:clr>
        </p15:guide>
        <p15:guide id="2" pos="1096" userDrawn="1">
          <p15:clr>
            <a:srgbClr val="FBAE40"/>
          </p15:clr>
        </p15:guide>
        <p15:guide id="3" pos="4384" userDrawn="1">
          <p15:clr>
            <a:srgbClr val="FBAE40"/>
          </p15:clr>
        </p15:guide>
        <p15:guide id="4" pos="2184" userDrawn="1">
          <p15:clr>
            <a:srgbClr val="FBAE40"/>
          </p15:clr>
        </p15:guide>
        <p15:guide id="5" pos="3296" userDrawn="1">
          <p15:clr>
            <a:srgbClr val="FBAE40"/>
          </p15:clr>
        </p15:guide>
        <p15:guide id="6" pos="5473" userDrawn="1">
          <p15:clr>
            <a:srgbClr val="FBAE40"/>
          </p15:clr>
        </p15:guide>
        <p15:guide id="8" pos="6584" userDrawn="1">
          <p15:clr>
            <a:srgbClr val="FBAE40"/>
          </p15:clr>
        </p15:guide>
        <p15:guide id="9" pos="6040" userDrawn="1">
          <p15:clr>
            <a:srgbClr val="FBAE40"/>
          </p15:clr>
        </p15:guide>
        <p15:guide id="10" orient="horz" pos="3090" userDrawn="1">
          <p15:clr>
            <a:srgbClr val="FBAE40"/>
          </p15:clr>
        </p15:guide>
        <p15:guide id="11" orient="horz" pos="1842" userDrawn="1">
          <p15:clr>
            <a:srgbClr val="FBAE40"/>
          </p15:clr>
        </p15:guide>
        <p15:guide id="12" orient="horz" pos="1230" userDrawn="1">
          <p15:clr>
            <a:srgbClr val="FBAE40"/>
          </p15:clr>
        </p15:guide>
        <p15:guide id="13" orient="horz" pos="913" userDrawn="1">
          <p15:clr>
            <a:srgbClr val="FBAE40"/>
          </p15:clr>
        </p15:guide>
        <p15:guide id="14" orient="horz" pos="618" userDrawn="1">
          <p15:clr>
            <a:srgbClr val="FBAE40"/>
          </p15:clr>
        </p15:guide>
        <p15:guide id="15" orient="horz" pos="2478" userDrawn="1">
          <p15:clr>
            <a:srgbClr val="FBAE40"/>
          </p15:clr>
        </p15:guide>
        <p15:guide id="16" pos="393" userDrawn="1">
          <p15:clr>
            <a:srgbClr val="FBAE40"/>
          </p15:clr>
        </p15:guide>
        <p15:guide id="17" orient="horz" pos="3929" userDrawn="1">
          <p15:clr>
            <a:srgbClr val="FBAE40"/>
          </p15:clr>
        </p15:guide>
        <p15:guide id="18" orient="horz" pos="368" userDrawn="1">
          <p15:clr>
            <a:srgbClr val="FBAE40"/>
          </p15:clr>
        </p15:guide>
        <p15:guide id="19" pos="384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kstas_Keturios daly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504E145C-81F0-8344-8DEA-9501D7BD7159}"/>
              </a:ext>
            </a:extLst>
          </p:cNvPr>
          <p:cNvSpPr/>
          <p:nvPr userDrawn="1"/>
        </p:nvSpPr>
        <p:spPr>
          <a:xfrm>
            <a:off x="1" y="-1"/>
            <a:ext cx="6095999" cy="3428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5224FEE-B2A5-5B45-808C-F0B694341654}"/>
              </a:ext>
            </a:extLst>
          </p:cNvPr>
          <p:cNvSpPr/>
          <p:nvPr userDrawn="1"/>
        </p:nvSpPr>
        <p:spPr>
          <a:xfrm>
            <a:off x="6096001" y="3428998"/>
            <a:ext cx="6095999" cy="3428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10" name="Text Placeholder 20">
            <a:extLst>
              <a:ext uri="{FF2B5EF4-FFF2-40B4-BE49-F238E27FC236}">
                <a16:creationId xmlns:a16="http://schemas.microsoft.com/office/drawing/2014/main" id="{B72BBEF3-610E-084B-8035-69D7E509C5A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59600" y="0"/>
            <a:ext cx="4534568" cy="3428998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200" b="0" i="0">
                <a:solidFill>
                  <a:schemeClr val="tx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r>
              <a:rPr lang="lt-LT" dirty="0"/>
              <a:t>antra eilutė</a:t>
            </a:r>
          </a:p>
        </p:txBody>
      </p:sp>
      <p:sp>
        <p:nvSpPr>
          <p:cNvPr id="16" name="Text Placeholder 20">
            <a:extLst>
              <a:ext uri="{FF2B5EF4-FFF2-40B4-BE49-F238E27FC236}">
                <a16:creationId xmlns:a16="http://schemas.microsoft.com/office/drawing/2014/main" id="{69113ABE-874B-0647-8AAD-DE5BA4A26CC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63597" y="0"/>
            <a:ext cx="4534568" cy="3428998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200" b="0" i="0">
                <a:solidFill>
                  <a:schemeClr val="bg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r>
              <a:rPr lang="lt-LT" dirty="0"/>
              <a:t>antra eilutė</a:t>
            </a:r>
          </a:p>
        </p:txBody>
      </p:sp>
      <p:sp>
        <p:nvSpPr>
          <p:cNvPr id="19" name="Text Placeholder 20">
            <a:extLst>
              <a:ext uri="{FF2B5EF4-FFF2-40B4-BE49-F238E27FC236}">
                <a16:creationId xmlns:a16="http://schemas.microsoft.com/office/drawing/2014/main" id="{BAFEA5EF-7EB5-B242-B569-0521DECA7C5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59600" y="3429000"/>
            <a:ext cx="4534568" cy="3428998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200" b="0" i="0">
                <a:solidFill>
                  <a:schemeClr val="bg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r>
              <a:rPr lang="lt-LT" dirty="0"/>
              <a:t>antra eilutė</a:t>
            </a:r>
          </a:p>
        </p:txBody>
      </p:sp>
      <p:sp>
        <p:nvSpPr>
          <p:cNvPr id="20" name="Text Placeholder 20">
            <a:extLst>
              <a:ext uri="{FF2B5EF4-FFF2-40B4-BE49-F238E27FC236}">
                <a16:creationId xmlns:a16="http://schemas.microsoft.com/office/drawing/2014/main" id="{3E63EFE9-5010-3C45-ABA3-DB0AF79AC1E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63597" y="3429000"/>
            <a:ext cx="4534568" cy="3428998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200" b="0" i="0">
                <a:solidFill>
                  <a:schemeClr val="tx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r>
              <a:rPr lang="lt-LT" dirty="0"/>
              <a:t>antra eilutė</a:t>
            </a:r>
          </a:p>
        </p:txBody>
      </p:sp>
    </p:spTree>
    <p:extLst>
      <p:ext uri="{BB962C8B-B14F-4D97-AF65-F5344CB8AC3E}">
        <p14:creationId xmlns:p14="http://schemas.microsoft.com/office/powerpoint/2010/main" val="2360365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02" userDrawn="1">
          <p15:clr>
            <a:srgbClr val="FBAE40"/>
          </p15:clr>
        </p15:guide>
        <p15:guide id="2" pos="1096" userDrawn="1">
          <p15:clr>
            <a:srgbClr val="FBAE40"/>
          </p15:clr>
        </p15:guide>
        <p15:guide id="3" pos="4384" userDrawn="1">
          <p15:clr>
            <a:srgbClr val="FBAE40"/>
          </p15:clr>
        </p15:guide>
        <p15:guide id="4" pos="2184" userDrawn="1">
          <p15:clr>
            <a:srgbClr val="FBAE40"/>
          </p15:clr>
        </p15:guide>
        <p15:guide id="5" pos="3296" userDrawn="1">
          <p15:clr>
            <a:srgbClr val="FBAE40"/>
          </p15:clr>
        </p15:guide>
        <p15:guide id="6" pos="5473" userDrawn="1">
          <p15:clr>
            <a:srgbClr val="FBAE40"/>
          </p15:clr>
        </p15:guide>
        <p15:guide id="8" pos="6584" userDrawn="1">
          <p15:clr>
            <a:srgbClr val="FBAE40"/>
          </p15:clr>
        </p15:guide>
        <p15:guide id="9" pos="6040" userDrawn="1">
          <p15:clr>
            <a:srgbClr val="FBAE40"/>
          </p15:clr>
        </p15:guide>
        <p15:guide id="10" orient="horz" pos="3090" userDrawn="1">
          <p15:clr>
            <a:srgbClr val="FBAE40"/>
          </p15:clr>
        </p15:guide>
        <p15:guide id="11" orient="horz" pos="1842" userDrawn="1">
          <p15:clr>
            <a:srgbClr val="FBAE40"/>
          </p15:clr>
        </p15:guide>
        <p15:guide id="12" orient="horz" pos="1230" userDrawn="1">
          <p15:clr>
            <a:srgbClr val="FBAE40"/>
          </p15:clr>
        </p15:guide>
        <p15:guide id="13" orient="horz" pos="913" userDrawn="1">
          <p15:clr>
            <a:srgbClr val="FBAE40"/>
          </p15:clr>
        </p15:guide>
        <p15:guide id="14" orient="horz" pos="618" userDrawn="1">
          <p15:clr>
            <a:srgbClr val="FBAE40"/>
          </p15:clr>
        </p15:guide>
        <p15:guide id="15" orient="horz" pos="2478" userDrawn="1">
          <p15:clr>
            <a:srgbClr val="FBAE40"/>
          </p15:clr>
        </p15:guide>
        <p15:guide id="16" pos="393" userDrawn="1">
          <p15:clr>
            <a:srgbClr val="FBAE40"/>
          </p15:clr>
        </p15:guide>
        <p15:guide id="17" orient="horz" pos="3929" userDrawn="1">
          <p15:clr>
            <a:srgbClr val="FBAE40"/>
          </p15:clr>
        </p15:guide>
        <p15:guide id="18" orient="horz" pos="368" userDrawn="1">
          <p15:clr>
            <a:srgbClr val="FBAE40"/>
          </p15:clr>
        </p15:guide>
        <p15:guide id="19" pos="384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ekstas_Keturios daly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ECE84176-04FD-7E44-80FE-534E00AD682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 Placeholder 20">
            <a:extLst>
              <a:ext uri="{FF2B5EF4-FFF2-40B4-BE49-F238E27FC236}">
                <a16:creationId xmlns:a16="http://schemas.microsoft.com/office/drawing/2014/main" id="{A2479587-0613-014A-907C-7A6BD40A26A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59600" y="0"/>
            <a:ext cx="4534568" cy="3428998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200" b="0" i="0">
                <a:solidFill>
                  <a:schemeClr val="bg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r>
              <a:rPr lang="lt-LT" dirty="0"/>
              <a:t>antra eilutė</a:t>
            </a:r>
          </a:p>
        </p:txBody>
      </p:sp>
      <p:sp>
        <p:nvSpPr>
          <p:cNvPr id="9" name="Text Placeholder 20">
            <a:extLst>
              <a:ext uri="{FF2B5EF4-FFF2-40B4-BE49-F238E27FC236}">
                <a16:creationId xmlns:a16="http://schemas.microsoft.com/office/drawing/2014/main" id="{0FAD5EC6-4199-5C46-B4E6-5A8F4773425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63597" y="0"/>
            <a:ext cx="4534568" cy="3428998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200" b="0" i="0">
                <a:solidFill>
                  <a:schemeClr val="bg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r>
              <a:rPr lang="lt-LT" dirty="0"/>
              <a:t>antra eilutė</a:t>
            </a:r>
          </a:p>
        </p:txBody>
      </p:sp>
      <p:sp>
        <p:nvSpPr>
          <p:cNvPr id="10" name="Text Placeholder 20">
            <a:extLst>
              <a:ext uri="{FF2B5EF4-FFF2-40B4-BE49-F238E27FC236}">
                <a16:creationId xmlns:a16="http://schemas.microsoft.com/office/drawing/2014/main" id="{63654EC9-44A8-5048-83C2-2359A000B86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59600" y="3429000"/>
            <a:ext cx="4534568" cy="3428998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200" b="0" i="0">
                <a:solidFill>
                  <a:schemeClr val="bg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r>
              <a:rPr lang="lt-LT" dirty="0"/>
              <a:t>antra eilutė</a:t>
            </a:r>
          </a:p>
        </p:txBody>
      </p:sp>
      <p:sp>
        <p:nvSpPr>
          <p:cNvPr id="11" name="Text Placeholder 20">
            <a:extLst>
              <a:ext uri="{FF2B5EF4-FFF2-40B4-BE49-F238E27FC236}">
                <a16:creationId xmlns:a16="http://schemas.microsoft.com/office/drawing/2014/main" id="{87ED44B0-B49B-2E43-9448-B9CA2D9A13B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63597" y="3429000"/>
            <a:ext cx="4534568" cy="3428998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200" b="0" i="0">
                <a:solidFill>
                  <a:schemeClr val="bg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r>
              <a:rPr lang="lt-LT" dirty="0"/>
              <a:t>antra eilutė</a:t>
            </a:r>
          </a:p>
        </p:txBody>
      </p:sp>
    </p:spTree>
    <p:extLst>
      <p:ext uri="{BB962C8B-B14F-4D97-AF65-F5344CB8AC3E}">
        <p14:creationId xmlns:p14="http://schemas.microsoft.com/office/powerpoint/2010/main" val="29675304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ekstas_Keturios daly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C747910-06FD-4846-B37B-91A91EE5B3C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20">
            <a:extLst>
              <a:ext uri="{FF2B5EF4-FFF2-40B4-BE49-F238E27FC236}">
                <a16:creationId xmlns:a16="http://schemas.microsoft.com/office/drawing/2014/main" id="{719F9151-DC16-CE4F-9309-39250B29EAA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59600" y="0"/>
            <a:ext cx="4534568" cy="3428998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200" b="0" i="0">
                <a:solidFill>
                  <a:schemeClr val="tx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r>
              <a:rPr lang="lt-LT" dirty="0"/>
              <a:t>antra eilutė</a:t>
            </a:r>
          </a:p>
        </p:txBody>
      </p:sp>
      <p:sp>
        <p:nvSpPr>
          <p:cNvPr id="5" name="Text Placeholder 20">
            <a:extLst>
              <a:ext uri="{FF2B5EF4-FFF2-40B4-BE49-F238E27FC236}">
                <a16:creationId xmlns:a16="http://schemas.microsoft.com/office/drawing/2014/main" id="{C502A480-02A7-4745-AB98-DBF61781251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63597" y="0"/>
            <a:ext cx="4534568" cy="3428998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200" b="0" i="0">
                <a:solidFill>
                  <a:schemeClr val="tx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r>
              <a:rPr lang="lt-LT" dirty="0"/>
              <a:t>antra eilutė</a:t>
            </a:r>
          </a:p>
        </p:txBody>
      </p:sp>
      <p:sp>
        <p:nvSpPr>
          <p:cNvPr id="6" name="Text Placeholder 20">
            <a:extLst>
              <a:ext uri="{FF2B5EF4-FFF2-40B4-BE49-F238E27FC236}">
                <a16:creationId xmlns:a16="http://schemas.microsoft.com/office/drawing/2014/main" id="{9DD59F3E-D979-E24A-8E0A-3B87A2DA64D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59600" y="3429000"/>
            <a:ext cx="4534568" cy="3428998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200" b="0" i="0">
                <a:solidFill>
                  <a:schemeClr val="tx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r>
              <a:rPr lang="lt-LT" dirty="0"/>
              <a:t>antra eilutė</a:t>
            </a:r>
          </a:p>
        </p:txBody>
      </p:sp>
      <p:sp>
        <p:nvSpPr>
          <p:cNvPr id="7" name="Text Placeholder 20">
            <a:extLst>
              <a:ext uri="{FF2B5EF4-FFF2-40B4-BE49-F238E27FC236}">
                <a16:creationId xmlns:a16="http://schemas.microsoft.com/office/drawing/2014/main" id="{F8037D3B-F9E1-394A-A1A9-880049C2F5D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63597" y="3429000"/>
            <a:ext cx="4534568" cy="3428998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200" b="0" i="0">
                <a:solidFill>
                  <a:schemeClr val="tx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r>
              <a:rPr lang="lt-LT" dirty="0"/>
              <a:t>antra eilutė</a:t>
            </a:r>
          </a:p>
        </p:txBody>
      </p:sp>
    </p:spTree>
    <p:extLst>
      <p:ext uri="{BB962C8B-B14F-4D97-AF65-F5344CB8AC3E}">
        <p14:creationId xmlns:p14="http://schemas.microsoft.com/office/powerpoint/2010/main" val="17706961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skutinė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A36F833E-D503-7449-87CC-B8E383BC66C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09021" y="424809"/>
            <a:ext cx="862883" cy="983770"/>
          </a:xfrm>
          <a:prstGeom prst="rect">
            <a:avLst/>
          </a:prstGeom>
        </p:spPr>
      </p:pic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AD15DE3A-FC37-F54E-907A-A159B33E946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2355" y="2909230"/>
            <a:ext cx="8854531" cy="3534526"/>
          </a:xfrm>
          <a:prstGeom prst="rect">
            <a:avLst/>
          </a:prstGeom>
        </p:spPr>
        <p:txBody>
          <a:bodyPr anchor="b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0" b="1" i="0">
                <a:solidFill>
                  <a:srgbClr val="FFFF00"/>
                </a:solidFill>
                <a:latin typeface="Arial" panose="020B0604020202020204" pitchFamily="34" charset="0"/>
                <a:ea typeface="Inter Semi Bold" panose="020B05020300000000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Q&amp;A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D861843-38B4-D148-99E5-9F4C3E2339E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356850" y="0"/>
            <a:ext cx="190500" cy="685800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C7BC27-E701-EC4E-A29B-BA55A67673F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 rot="16200000">
            <a:off x="8847686" y="3603890"/>
            <a:ext cx="4985555" cy="643688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30000"/>
              </a:lnSpc>
              <a:spcBef>
                <a:spcPts val="0"/>
              </a:spcBef>
              <a:buNone/>
              <a:defRPr sz="1500" b="1" i="0">
                <a:solidFill>
                  <a:schemeClr val="bg1"/>
                </a:solidFill>
                <a:latin typeface="Arial" panose="020B0604020202020204" pitchFamily="34" charset="0"/>
                <a:ea typeface="Inter Medium" panose="020B05020300000000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500" b="0" i="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2pPr>
            <a:lvl3pPr marL="914400" indent="0">
              <a:buNone/>
              <a:defRPr sz="1500" b="0" i="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3pPr>
            <a:lvl4pPr marL="1371600" indent="0">
              <a:buNone/>
              <a:defRPr sz="1500" b="0" i="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4pPr>
            <a:lvl5pPr marL="1828800" indent="0">
              <a:buNone/>
              <a:defRPr sz="1500" b="0" i="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5pPr>
          </a:lstStyle>
          <a:p>
            <a:pPr lvl="0"/>
            <a:r>
              <a:rPr lang="en-GB" dirty="0"/>
              <a:t>UŽ KIEKVIENOS TECHNOLOGIJOS – ŽMOGUS</a:t>
            </a:r>
            <a:endParaRPr lang="en-LT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3236F9-E2AE-0F43-8E57-369CAB5520B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t="3" r="14257" b="-238517"/>
          <a:stretch/>
        </p:blipFill>
        <p:spPr>
          <a:xfrm>
            <a:off x="0" y="958421"/>
            <a:ext cx="10453816" cy="1289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280B7D9-02D2-AC4C-8368-6F07A5A2E8F5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7293495" y="858795"/>
            <a:ext cx="1104900" cy="25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7576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02" userDrawn="1">
          <p15:clr>
            <a:srgbClr val="FBAE40"/>
          </p15:clr>
        </p15:guide>
        <p15:guide id="2" pos="1096" userDrawn="1">
          <p15:clr>
            <a:srgbClr val="FBAE40"/>
          </p15:clr>
        </p15:guide>
        <p15:guide id="3" pos="4384" userDrawn="1">
          <p15:clr>
            <a:srgbClr val="FBAE40"/>
          </p15:clr>
        </p15:guide>
        <p15:guide id="4" pos="2184" userDrawn="1">
          <p15:clr>
            <a:srgbClr val="FBAE40"/>
          </p15:clr>
        </p15:guide>
        <p15:guide id="5" pos="3296" userDrawn="1">
          <p15:clr>
            <a:srgbClr val="FBAE40"/>
          </p15:clr>
        </p15:guide>
        <p15:guide id="6" pos="5473" userDrawn="1">
          <p15:clr>
            <a:srgbClr val="FBAE40"/>
          </p15:clr>
        </p15:guide>
        <p15:guide id="8" pos="6584" userDrawn="1">
          <p15:clr>
            <a:srgbClr val="FBAE40"/>
          </p15:clr>
        </p15:guide>
        <p15:guide id="9" pos="6040" userDrawn="1">
          <p15:clr>
            <a:srgbClr val="FBAE40"/>
          </p15:clr>
        </p15:guide>
        <p15:guide id="10" orient="horz" pos="3090" userDrawn="1">
          <p15:clr>
            <a:srgbClr val="FBAE40"/>
          </p15:clr>
        </p15:guide>
        <p15:guide id="11" orient="horz" pos="1842" userDrawn="1">
          <p15:clr>
            <a:srgbClr val="FBAE40"/>
          </p15:clr>
        </p15:guide>
        <p15:guide id="12" orient="horz" pos="1230" userDrawn="1">
          <p15:clr>
            <a:srgbClr val="FBAE40"/>
          </p15:clr>
        </p15:guide>
        <p15:guide id="13" orient="horz" pos="913" userDrawn="1">
          <p15:clr>
            <a:srgbClr val="FBAE40"/>
          </p15:clr>
        </p15:guide>
        <p15:guide id="14" orient="horz" pos="618" userDrawn="1">
          <p15:clr>
            <a:srgbClr val="FBAE40"/>
          </p15:clr>
        </p15:guide>
        <p15:guide id="15" orient="horz" pos="2478" userDrawn="1">
          <p15:clr>
            <a:srgbClr val="FBAE40"/>
          </p15:clr>
        </p15:guide>
        <p15:guide id="16" pos="393" userDrawn="1">
          <p15:clr>
            <a:srgbClr val="FBAE40"/>
          </p15:clr>
        </p15:guide>
        <p15:guide id="17" orient="horz" pos="3929" userDrawn="1">
          <p15:clr>
            <a:srgbClr val="FBAE40"/>
          </p15:clr>
        </p15:guide>
        <p15:guide id="18" orient="horz" pos="368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2968082D-F45E-1B49-9FC3-AAC24B3207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2623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_Antraštė_Balt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50E515E2-7668-514A-A0B4-AC7D06DDB5F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1644" y="600737"/>
            <a:ext cx="9908045" cy="50963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1" i="0">
                <a:solidFill>
                  <a:schemeClr val="tx1"/>
                </a:solidFill>
                <a:latin typeface="Arial" panose="020B0604020202020204" pitchFamily="34" charset="0"/>
                <a:ea typeface="Inter Semi Bold" panose="020B05020300000000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Antraštė</a:t>
            </a:r>
            <a:endParaRPr lang="en-US" dirty="0"/>
          </a:p>
        </p:txBody>
      </p:sp>
      <p:sp>
        <p:nvSpPr>
          <p:cNvPr id="13" name="Picture Placeholder 3">
            <a:extLst>
              <a:ext uri="{FF2B5EF4-FFF2-40B4-BE49-F238E27FC236}">
                <a16:creationId xmlns:a16="http://schemas.microsoft.com/office/drawing/2014/main" id="{5F302F9B-B4B3-B045-8492-FFC9D530256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1449388"/>
            <a:ext cx="12192000" cy="540861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7906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02" userDrawn="1">
          <p15:clr>
            <a:srgbClr val="FBAE40"/>
          </p15:clr>
        </p15:guide>
        <p15:guide id="2" pos="1096" userDrawn="1">
          <p15:clr>
            <a:srgbClr val="FBAE40"/>
          </p15:clr>
        </p15:guide>
        <p15:guide id="3" pos="4384" userDrawn="1">
          <p15:clr>
            <a:srgbClr val="FBAE40"/>
          </p15:clr>
        </p15:guide>
        <p15:guide id="4" pos="2184" userDrawn="1">
          <p15:clr>
            <a:srgbClr val="FBAE40"/>
          </p15:clr>
        </p15:guide>
        <p15:guide id="5" pos="3296" userDrawn="1">
          <p15:clr>
            <a:srgbClr val="FBAE40"/>
          </p15:clr>
        </p15:guide>
        <p15:guide id="6" pos="5473" userDrawn="1">
          <p15:clr>
            <a:srgbClr val="FBAE40"/>
          </p15:clr>
        </p15:guide>
        <p15:guide id="8" pos="6584" userDrawn="1">
          <p15:clr>
            <a:srgbClr val="FBAE40"/>
          </p15:clr>
        </p15:guide>
        <p15:guide id="9" pos="6040" userDrawn="1">
          <p15:clr>
            <a:srgbClr val="FBAE40"/>
          </p15:clr>
        </p15:guide>
        <p15:guide id="10" orient="horz" pos="3090" userDrawn="1">
          <p15:clr>
            <a:srgbClr val="FBAE40"/>
          </p15:clr>
        </p15:guide>
        <p15:guide id="11" orient="horz" pos="1842" userDrawn="1">
          <p15:clr>
            <a:srgbClr val="FBAE40"/>
          </p15:clr>
        </p15:guide>
        <p15:guide id="12" orient="horz" pos="1230" userDrawn="1">
          <p15:clr>
            <a:srgbClr val="FBAE40"/>
          </p15:clr>
        </p15:guide>
        <p15:guide id="13" orient="horz" pos="913" userDrawn="1">
          <p15:clr>
            <a:srgbClr val="FBAE40"/>
          </p15:clr>
        </p15:guide>
        <p15:guide id="14" orient="horz" pos="618" userDrawn="1">
          <p15:clr>
            <a:srgbClr val="FBAE40"/>
          </p15:clr>
        </p15:guide>
        <p15:guide id="15" orient="horz" pos="2478" userDrawn="1">
          <p15:clr>
            <a:srgbClr val="FBAE40"/>
          </p15:clr>
        </p15:guide>
        <p15:guide id="16" pos="393" userDrawn="1">
          <p15:clr>
            <a:srgbClr val="FBAE40"/>
          </p15:clr>
        </p15:guide>
        <p15:guide id="17" orient="horz" pos="3929" userDrawn="1">
          <p15:clr>
            <a:srgbClr val="FBAE40"/>
          </p15:clr>
        </p15:guide>
        <p15:guide id="18" orient="horz" pos="368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_Antraštė_Juo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50E515E2-7668-514A-A0B4-AC7D06DDB5F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1644" y="600737"/>
            <a:ext cx="9908045" cy="50963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1" i="0">
                <a:solidFill>
                  <a:schemeClr val="bg1"/>
                </a:solidFill>
                <a:latin typeface="Arial" panose="020B0604020202020204" pitchFamily="34" charset="0"/>
                <a:ea typeface="Inter Semi Bold" panose="020B05020300000000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Antraštė</a:t>
            </a:r>
            <a:endParaRPr lang="en-US" dirty="0"/>
          </a:p>
        </p:txBody>
      </p:sp>
      <p:sp>
        <p:nvSpPr>
          <p:cNvPr id="13" name="Picture Placeholder 3">
            <a:extLst>
              <a:ext uri="{FF2B5EF4-FFF2-40B4-BE49-F238E27FC236}">
                <a16:creationId xmlns:a16="http://schemas.microsoft.com/office/drawing/2014/main" id="{5F302F9B-B4B3-B045-8492-FFC9D530256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1449388"/>
            <a:ext cx="12192000" cy="540861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3110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02" userDrawn="1">
          <p15:clr>
            <a:srgbClr val="FBAE40"/>
          </p15:clr>
        </p15:guide>
        <p15:guide id="2" pos="1096" userDrawn="1">
          <p15:clr>
            <a:srgbClr val="FBAE40"/>
          </p15:clr>
        </p15:guide>
        <p15:guide id="3" pos="4384" userDrawn="1">
          <p15:clr>
            <a:srgbClr val="FBAE40"/>
          </p15:clr>
        </p15:guide>
        <p15:guide id="4" pos="2184" userDrawn="1">
          <p15:clr>
            <a:srgbClr val="FBAE40"/>
          </p15:clr>
        </p15:guide>
        <p15:guide id="5" pos="3296" userDrawn="1">
          <p15:clr>
            <a:srgbClr val="FBAE40"/>
          </p15:clr>
        </p15:guide>
        <p15:guide id="6" pos="5473" userDrawn="1">
          <p15:clr>
            <a:srgbClr val="FBAE40"/>
          </p15:clr>
        </p15:guide>
        <p15:guide id="8" pos="6584" userDrawn="1">
          <p15:clr>
            <a:srgbClr val="FBAE40"/>
          </p15:clr>
        </p15:guide>
        <p15:guide id="9" pos="6040" userDrawn="1">
          <p15:clr>
            <a:srgbClr val="FBAE40"/>
          </p15:clr>
        </p15:guide>
        <p15:guide id="10" orient="horz" pos="3090" userDrawn="1">
          <p15:clr>
            <a:srgbClr val="FBAE40"/>
          </p15:clr>
        </p15:guide>
        <p15:guide id="11" orient="horz" pos="1842" userDrawn="1">
          <p15:clr>
            <a:srgbClr val="FBAE40"/>
          </p15:clr>
        </p15:guide>
        <p15:guide id="12" orient="horz" pos="1230" userDrawn="1">
          <p15:clr>
            <a:srgbClr val="FBAE40"/>
          </p15:clr>
        </p15:guide>
        <p15:guide id="13" orient="horz" pos="913" userDrawn="1">
          <p15:clr>
            <a:srgbClr val="FBAE40"/>
          </p15:clr>
        </p15:guide>
        <p15:guide id="14" orient="horz" pos="618" userDrawn="1">
          <p15:clr>
            <a:srgbClr val="FBAE40"/>
          </p15:clr>
        </p15:guide>
        <p15:guide id="15" orient="horz" pos="2478" userDrawn="1">
          <p15:clr>
            <a:srgbClr val="FBAE40"/>
          </p15:clr>
        </p15:guide>
        <p15:guide id="16" pos="393" userDrawn="1">
          <p15:clr>
            <a:srgbClr val="FBAE40"/>
          </p15:clr>
        </p15:guide>
        <p15:guide id="17" orient="horz" pos="3929" userDrawn="1">
          <p15:clr>
            <a:srgbClr val="FBAE40"/>
          </p15:clr>
        </p15:guide>
        <p15:guide id="18" orient="horz" pos="368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vi_Foto_Juo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50E515E2-7668-514A-A0B4-AC7D06DDB5F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1644" y="600737"/>
            <a:ext cx="10908714" cy="50963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1" i="0">
                <a:solidFill>
                  <a:schemeClr val="bg1"/>
                </a:solidFill>
                <a:latin typeface="Arial" panose="020B0604020202020204" pitchFamily="34" charset="0"/>
                <a:ea typeface="Inter Semi Bold" panose="020B05020300000000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Antraštė</a:t>
            </a:r>
            <a:endParaRPr lang="en-US" dirty="0"/>
          </a:p>
        </p:txBody>
      </p: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45230BBD-D8AC-0545-A7D5-13382E10E93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38177" y="1809749"/>
            <a:ext cx="5181597" cy="4333876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10D8EEC7-A4A8-754E-B0D5-1BD7DE8A817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368761" y="1809749"/>
            <a:ext cx="5181597" cy="4333876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B18BB3B5-113D-8548-9F2F-322C167FD2BE}"/>
              </a:ext>
            </a:extLst>
          </p:cNvPr>
          <p:cNvSpPr txBox="1">
            <a:spLocks/>
          </p:cNvSpPr>
          <p:nvPr userDrawn="1"/>
        </p:nvSpPr>
        <p:spPr>
          <a:xfrm>
            <a:off x="11163044" y="6286367"/>
            <a:ext cx="922601" cy="365125"/>
          </a:xfrm>
          <a:prstGeom prst="rect">
            <a:avLst/>
          </a:prstGeom>
        </p:spPr>
        <p:txBody>
          <a:bodyPr anchor="b"/>
          <a:lstStyle>
            <a:defPPr>
              <a:defRPr lang="en-US"/>
            </a:defPPr>
            <a:lvl1pPr marL="0" algn="r" defTabSz="914400" rtl="0" eaLnBrk="1" latinLnBrk="0" hangingPunct="1">
              <a:defRPr sz="1500" b="1" i="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D6F01323-A656-431B-B19E-EE6A8E2AF848}" type="slidenum">
              <a:rPr lang="en-US" sz="1400" b="1" i="0" smtClean="0">
                <a:solidFill>
                  <a:schemeClr val="bg1"/>
                </a:solidFill>
                <a:latin typeface="Inter Semi Bold" panose="020B0502030000000004" pitchFamily="34" charset="0"/>
                <a:ea typeface="Inter Semi Bold" panose="020B0502030000000004" pitchFamily="34" charset="0"/>
                <a:cs typeface="Inter Semi Bold" panose="020B0502030000000004" pitchFamily="34" charset="0"/>
              </a:rPr>
              <a:pPr algn="ctr"/>
              <a:t>‹#›</a:t>
            </a:fld>
            <a:endParaRPr lang="en-US" sz="1400" b="1" i="0" dirty="0">
              <a:solidFill>
                <a:schemeClr val="bg1"/>
              </a:solidFill>
              <a:latin typeface="Inter Semi Bold" panose="020B0502030000000004" pitchFamily="34" charset="0"/>
              <a:ea typeface="Inter Semi Bold" panose="020B0502030000000004" pitchFamily="34" charset="0"/>
              <a:cs typeface="Inter Semi Bold" panose="020B050203000000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65501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02" userDrawn="1">
          <p15:clr>
            <a:srgbClr val="FBAE40"/>
          </p15:clr>
        </p15:guide>
        <p15:guide id="2" pos="1096" userDrawn="1">
          <p15:clr>
            <a:srgbClr val="FBAE40"/>
          </p15:clr>
        </p15:guide>
        <p15:guide id="3" pos="4384" userDrawn="1">
          <p15:clr>
            <a:srgbClr val="FBAE40"/>
          </p15:clr>
        </p15:guide>
        <p15:guide id="4" pos="2184" userDrawn="1">
          <p15:clr>
            <a:srgbClr val="FBAE40"/>
          </p15:clr>
        </p15:guide>
        <p15:guide id="5" pos="3296" userDrawn="1">
          <p15:clr>
            <a:srgbClr val="FBAE40"/>
          </p15:clr>
        </p15:guide>
        <p15:guide id="6" pos="5473" userDrawn="1">
          <p15:clr>
            <a:srgbClr val="FBAE40"/>
          </p15:clr>
        </p15:guide>
        <p15:guide id="8" pos="6584" userDrawn="1">
          <p15:clr>
            <a:srgbClr val="FBAE40"/>
          </p15:clr>
        </p15:guide>
        <p15:guide id="9" pos="6040" userDrawn="1">
          <p15:clr>
            <a:srgbClr val="FBAE40"/>
          </p15:clr>
        </p15:guide>
        <p15:guide id="10" orient="horz" pos="3090" userDrawn="1">
          <p15:clr>
            <a:srgbClr val="FBAE40"/>
          </p15:clr>
        </p15:guide>
        <p15:guide id="11" orient="horz" pos="1842" userDrawn="1">
          <p15:clr>
            <a:srgbClr val="FBAE40"/>
          </p15:clr>
        </p15:guide>
        <p15:guide id="12" orient="horz" pos="1230" userDrawn="1">
          <p15:clr>
            <a:srgbClr val="FBAE40"/>
          </p15:clr>
        </p15:guide>
        <p15:guide id="13" orient="horz" pos="913" userDrawn="1">
          <p15:clr>
            <a:srgbClr val="FBAE40"/>
          </p15:clr>
        </p15:guide>
        <p15:guide id="14" orient="horz" pos="618" userDrawn="1">
          <p15:clr>
            <a:srgbClr val="FBAE40"/>
          </p15:clr>
        </p15:guide>
        <p15:guide id="15" orient="horz" pos="2478" userDrawn="1">
          <p15:clr>
            <a:srgbClr val="FBAE40"/>
          </p15:clr>
        </p15:guide>
        <p15:guide id="16" pos="393" userDrawn="1">
          <p15:clr>
            <a:srgbClr val="FBAE40"/>
          </p15:clr>
        </p15:guide>
        <p15:guide id="17" orient="horz" pos="3929" userDrawn="1">
          <p15:clr>
            <a:srgbClr val="FBAE40"/>
          </p15:clr>
        </p15:guide>
        <p15:guide id="18" orient="horz" pos="368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uriny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A36F833E-D503-7449-87CC-B8E383BC66C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6921" y="424809"/>
            <a:ext cx="862883" cy="983770"/>
          </a:xfrm>
          <a:prstGeom prst="rect">
            <a:avLst/>
          </a:prstGeom>
        </p:spPr>
      </p:pic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46D6B95C-B687-614F-8DA6-5031F96661A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613221" y="1960510"/>
            <a:ext cx="6975279" cy="4276777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10000"/>
              </a:lnSpc>
              <a:spcBef>
                <a:spcPts val="1200"/>
              </a:spcBef>
              <a:buClr>
                <a:srgbClr val="FFFF00"/>
              </a:buClr>
              <a:buFont typeface="+mj-lt"/>
              <a:buAutoNum type="arabicPeriod"/>
              <a:defRPr sz="2000" b="0" i="0">
                <a:solidFill>
                  <a:schemeClr val="bg1"/>
                </a:solidFill>
                <a:latin typeface="Arial" panose="020B0604020202020204" pitchFamily="34" charset="0"/>
                <a:ea typeface="Inter Medium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err="1"/>
              <a:t>Antraštė</a:t>
            </a:r>
            <a:endParaRPr lang="en-US" dirty="0"/>
          </a:p>
          <a:p>
            <a:pPr lvl="0"/>
            <a:r>
              <a:rPr lang="en-US" dirty="0" err="1"/>
              <a:t>Antraštė</a:t>
            </a:r>
            <a:endParaRPr lang="en-US" dirty="0"/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25D01418-F6D6-EA49-BF7F-FFFFA2FDDCD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613221" y="600737"/>
            <a:ext cx="8037512" cy="50963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1" i="0">
                <a:solidFill>
                  <a:srgbClr val="FFFF00"/>
                </a:solidFill>
                <a:latin typeface="Arial" panose="020B0604020202020204" pitchFamily="34" charset="0"/>
                <a:ea typeface="Inter Semi Bold" panose="020B05020300000000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Turinys</a:t>
            </a:r>
            <a:endParaRPr lang="en-US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A768C0BA-DBA4-9E4F-97DF-579214DE10A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646472" y="0"/>
            <a:ext cx="190500" cy="6858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BD862C0A-2BED-074B-8AF0-3A7D2789C05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 rot="16200000">
            <a:off x="-1604416" y="3603891"/>
            <a:ext cx="4985555" cy="643688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30000"/>
              </a:lnSpc>
              <a:spcBef>
                <a:spcPts val="0"/>
              </a:spcBef>
              <a:buNone/>
              <a:defRPr sz="1500" b="1" i="0">
                <a:solidFill>
                  <a:schemeClr val="bg1"/>
                </a:solidFill>
                <a:latin typeface="Arial" panose="020B0604020202020204" pitchFamily="34" charset="0"/>
                <a:ea typeface="Inter Medium" panose="020B05020300000000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500" b="0" i="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2pPr>
            <a:lvl3pPr marL="914400" indent="0">
              <a:buNone/>
              <a:defRPr sz="1500" b="0" i="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3pPr>
            <a:lvl4pPr marL="1371600" indent="0">
              <a:buNone/>
              <a:defRPr sz="1500" b="0" i="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4pPr>
            <a:lvl5pPr marL="1828800" indent="0">
              <a:buNone/>
              <a:defRPr sz="1500" b="0" i="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5pPr>
          </a:lstStyle>
          <a:p>
            <a:pPr lvl="0"/>
            <a:r>
              <a:rPr lang="en-GB" dirty="0"/>
              <a:t>UŽ KIEKVIENOS TECHNOLOGIJOS – ŽMOGUS</a:t>
            </a:r>
            <a:endParaRPr lang="en-LT" dirty="0"/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7AF8862B-96D5-3A40-B92F-BAC6CDE874C0}"/>
              </a:ext>
            </a:extLst>
          </p:cNvPr>
          <p:cNvSpPr txBox="1">
            <a:spLocks/>
          </p:cNvSpPr>
          <p:nvPr userDrawn="1"/>
        </p:nvSpPr>
        <p:spPr>
          <a:xfrm>
            <a:off x="11163044" y="6286367"/>
            <a:ext cx="922601" cy="365125"/>
          </a:xfrm>
          <a:prstGeom prst="rect">
            <a:avLst/>
          </a:prstGeom>
        </p:spPr>
        <p:txBody>
          <a:bodyPr anchor="b"/>
          <a:lstStyle>
            <a:defPPr>
              <a:defRPr lang="en-US"/>
            </a:defPPr>
            <a:lvl1pPr marL="0" algn="r" defTabSz="914400" rtl="0" eaLnBrk="1" latinLnBrk="0" hangingPunct="1">
              <a:defRPr sz="1500" b="1" i="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D6F01323-A656-431B-B19E-EE6A8E2AF848}" type="slidenum">
              <a:rPr lang="en-US" sz="1400" b="1" i="0" smtClean="0">
                <a:solidFill>
                  <a:schemeClr val="bg1"/>
                </a:solidFill>
                <a:latin typeface="Arial" panose="020B0604020202020204" pitchFamily="34" charset="0"/>
                <a:ea typeface="Inter Semi Bold" panose="020B0502030000000004" pitchFamily="34" charset="0"/>
                <a:cs typeface="Arial" panose="020B0604020202020204" pitchFamily="34" charset="0"/>
              </a:rPr>
              <a:pPr algn="ctr"/>
              <a:t>‹#›</a:t>
            </a:fld>
            <a:endParaRPr lang="en-US" sz="1400" b="1" i="0" dirty="0">
              <a:solidFill>
                <a:schemeClr val="bg1"/>
              </a:solidFill>
              <a:latin typeface="Arial" panose="020B0604020202020204" pitchFamily="34" charset="0"/>
              <a:ea typeface="Inter Semi Bold" panose="020B05020300000000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42296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02" userDrawn="1">
          <p15:clr>
            <a:srgbClr val="FBAE40"/>
          </p15:clr>
        </p15:guide>
        <p15:guide id="2" pos="1096" userDrawn="1">
          <p15:clr>
            <a:srgbClr val="FBAE40"/>
          </p15:clr>
        </p15:guide>
        <p15:guide id="3" pos="4384" userDrawn="1">
          <p15:clr>
            <a:srgbClr val="FBAE40"/>
          </p15:clr>
        </p15:guide>
        <p15:guide id="4" pos="2184" userDrawn="1">
          <p15:clr>
            <a:srgbClr val="FBAE40"/>
          </p15:clr>
        </p15:guide>
        <p15:guide id="5" pos="3296" userDrawn="1">
          <p15:clr>
            <a:srgbClr val="FBAE40"/>
          </p15:clr>
        </p15:guide>
        <p15:guide id="6" pos="5473" userDrawn="1">
          <p15:clr>
            <a:srgbClr val="FBAE40"/>
          </p15:clr>
        </p15:guide>
        <p15:guide id="8" pos="6584" userDrawn="1">
          <p15:clr>
            <a:srgbClr val="FBAE40"/>
          </p15:clr>
        </p15:guide>
        <p15:guide id="9" pos="6040" userDrawn="1">
          <p15:clr>
            <a:srgbClr val="FBAE40"/>
          </p15:clr>
        </p15:guide>
        <p15:guide id="10" orient="horz" pos="3090" userDrawn="1">
          <p15:clr>
            <a:srgbClr val="FBAE40"/>
          </p15:clr>
        </p15:guide>
        <p15:guide id="11" orient="horz" pos="1842" userDrawn="1">
          <p15:clr>
            <a:srgbClr val="FBAE40"/>
          </p15:clr>
        </p15:guide>
        <p15:guide id="12" orient="horz" pos="1230" userDrawn="1">
          <p15:clr>
            <a:srgbClr val="FBAE40"/>
          </p15:clr>
        </p15:guide>
        <p15:guide id="13" orient="horz" pos="913" userDrawn="1">
          <p15:clr>
            <a:srgbClr val="FBAE40"/>
          </p15:clr>
        </p15:guide>
        <p15:guide id="14" orient="horz" pos="618" userDrawn="1">
          <p15:clr>
            <a:srgbClr val="FBAE40"/>
          </p15:clr>
        </p15:guide>
        <p15:guide id="15" orient="horz" pos="2478" userDrawn="1">
          <p15:clr>
            <a:srgbClr val="FBAE40"/>
          </p15:clr>
        </p15:guide>
        <p15:guide id="16" pos="393" userDrawn="1">
          <p15:clr>
            <a:srgbClr val="FBAE40"/>
          </p15:clr>
        </p15:guide>
        <p15:guide id="17" orient="horz" pos="3929" userDrawn="1">
          <p15:clr>
            <a:srgbClr val="FBAE40"/>
          </p15:clr>
        </p15:guide>
        <p15:guide id="18" orient="horz" pos="368" userDrawn="1">
          <p15:clr>
            <a:srgbClr val="FBAE40"/>
          </p15:clr>
        </p15:guide>
        <p15:guide id="19" pos="7310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vi_Foto_Balt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50E515E2-7668-514A-A0B4-AC7D06DDB5F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1644" y="600737"/>
            <a:ext cx="10908714" cy="50963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1" i="0">
                <a:solidFill>
                  <a:schemeClr val="tx1"/>
                </a:solidFill>
                <a:latin typeface="Arial" panose="020B0604020202020204" pitchFamily="34" charset="0"/>
                <a:ea typeface="Inter Semi Bold" panose="020B05020300000000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Antraštė</a:t>
            </a:r>
            <a:endParaRPr lang="en-US" dirty="0"/>
          </a:p>
        </p:txBody>
      </p: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45230BBD-D8AC-0545-A7D5-13382E10E93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38177" y="1809749"/>
            <a:ext cx="5181597" cy="4333876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10D8EEC7-A4A8-754E-B0D5-1BD7DE8A817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368761" y="1809749"/>
            <a:ext cx="5181597" cy="4333876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786F870C-64A2-4745-A31D-1B11AEC206B2}"/>
              </a:ext>
            </a:extLst>
          </p:cNvPr>
          <p:cNvSpPr txBox="1">
            <a:spLocks/>
          </p:cNvSpPr>
          <p:nvPr userDrawn="1"/>
        </p:nvSpPr>
        <p:spPr>
          <a:xfrm>
            <a:off x="11163044" y="6286367"/>
            <a:ext cx="922601" cy="365125"/>
          </a:xfrm>
          <a:prstGeom prst="rect">
            <a:avLst/>
          </a:prstGeom>
        </p:spPr>
        <p:txBody>
          <a:bodyPr anchor="b"/>
          <a:lstStyle>
            <a:defPPr>
              <a:defRPr lang="en-US"/>
            </a:defPPr>
            <a:lvl1pPr marL="0" algn="r" defTabSz="914400" rtl="0" eaLnBrk="1" latinLnBrk="0" hangingPunct="1">
              <a:defRPr sz="1500" b="1" i="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D6F01323-A656-431B-B19E-EE6A8E2AF848}" type="slidenum">
              <a:rPr lang="en-US" sz="1400" b="1" i="0" smtClean="0">
                <a:solidFill>
                  <a:schemeClr val="tx1"/>
                </a:solidFill>
                <a:latin typeface="Inter Semi Bold" panose="020B0502030000000004" pitchFamily="34" charset="0"/>
                <a:ea typeface="Inter Semi Bold" panose="020B0502030000000004" pitchFamily="34" charset="0"/>
                <a:cs typeface="Inter Semi Bold" panose="020B0502030000000004" pitchFamily="34" charset="0"/>
              </a:rPr>
              <a:pPr algn="ctr"/>
              <a:t>‹#›</a:t>
            </a:fld>
            <a:endParaRPr lang="en-US" sz="1400" b="1" i="0" dirty="0">
              <a:solidFill>
                <a:schemeClr val="tx1"/>
              </a:solidFill>
              <a:latin typeface="Inter Semi Bold" panose="020B0502030000000004" pitchFamily="34" charset="0"/>
              <a:ea typeface="Inter Semi Bold" panose="020B0502030000000004" pitchFamily="34" charset="0"/>
              <a:cs typeface="Inter Semi Bold" panose="020B050203000000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13858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02" userDrawn="1">
          <p15:clr>
            <a:srgbClr val="FBAE40"/>
          </p15:clr>
        </p15:guide>
        <p15:guide id="2" pos="1096" userDrawn="1">
          <p15:clr>
            <a:srgbClr val="FBAE40"/>
          </p15:clr>
        </p15:guide>
        <p15:guide id="3" pos="4384" userDrawn="1">
          <p15:clr>
            <a:srgbClr val="FBAE40"/>
          </p15:clr>
        </p15:guide>
        <p15:guide id="4" pos="2184" userDrawn="1">
          <p15:clr>
            <a:srgbClr val="FBAE40"/>
          </p15:clr>
        </p15:guide>
        <p15:guide id="5" pos="3296" userDrawn="1">
          <p15:clr>
            <a:srgbClr val="FBAE40"/>
          </p15:clr>
        </p15:guide>
        <p15:guide id="6" pos="5473" userDrawn="1">
          <p15:clr>
            <a:srgbClr val="FBAE40"/>
          </p15:clr>
        </p15:guide>
        <p15:guide id="8" pos="6584" userDrawn="1">
          <p15:clr>
            <a:srgbClr val="FBAE40"/>
          </p15:clr>
        </p15:guide>
        <p15:guide id="9" pos="6040" userDrawn="1">
          <p15:clr>
            <a:srgbClr val="FBAE40"/>
          </p15:clr>
        </p15:guide>
        <p15:guide id="10" orient="horz" pos="3090" userDrawn="1">
          <p15:clr>
            <a:srgbClr val="FBAE40"/>
          </p15:clr>
        </p15:guide>
        <p15:guide id="11" orient="horz" pos="1842" userDrawn="1">
          <p15:clr>
            <a:srgbClr val="FBAE40"/>
          </p15:clr>
        </p15:guide>
        <p15:guide id="12" orient="horz" pos="1230" userDrawn="1">
          <p15:clr>
            <a:srgbClr val="FBAE40"/>
          </p15:clr>
        </p15:guide>
        <p15:guide id="13" orient="horz" pos="913" userDrawn="1">
          <p15:clr>
            <a:srgbClr val="FBAE40"/>
          </p15:clr>
        </p15:guide>
        <p15:guide id="14" orient="horz" pos="618" userDrawn="1">
          <p15:clr>
            <a:srgbClr val="FBAE40"/>
          </p15:clr>
        </p15:guide>
        <p15:guide id="15" orient="horz" pos="2478" userDrawn="1">
          <p15:clr>
            <a:srgbClr val="FBAE40"/>
          </p15:clr>
        </p15:guide>
        <p15:guide id="16" pos="393" userDrawn="1">
          <p15:clr>
            <a:srgbClr val="FBAE40"/>
          </p15:clr>
        </p15:guide>
        <p15:guide id="17" orient="horz" pos="3929" userDrawn="1">
          <p15:clr>
            <a:srgbClr val="FBAE40"/>
          </p15:clr>
        </p15:guide>
        <p15:guide id="18" orient="horz" pos="368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_Antraštė_Tekstas_Juo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20">
            <a:extLst>
              <a:ext uri="{FF2B5EF4-FFF2-40B4-BE49-F238E27FC236}">
                <a16:creationId xmlns:a16="http://schemas.microsoft.com/office/drawing/2014/main" id="{B5F1E7A3-042D-1A41-A4EE-C4B741F2F95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735930" y="2924175"/>
            <a:ext cx="4922888" cy="3311169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600" b="0" i="0">
                <a:solidFill>
                  <a:schemeClr val="bg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r>
              <a:rPr lang="lt-LT" dirty="0"/>
              <a:t>antra eilutė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0393B77B-8341-1C44-8B13-EC418665B44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737645" y="600737"/>
            <a:ext cx="4921173" cy="50963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 b="1" i="0">
                <a:solidFill>
                  <a:schemeClr val="bg1"/>
                </a:solidFill>
                <a:latin typeface="Arial" panose="020B0604020202020204" pitchFamily="34" charset="0"/>
                <a:ea typeface="Inter Semi Bold" panose="020B05020300000000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ANTRAŠTĖ</a:t>
            </a:r>
          </a:p>
        </p:txBody>
      </p:sp>
      <p:sp>
        <p:nvSpPr>
          <p:cNvPr id="19" name="Picture Placeholder 4">
            <a:extLst>
              <a:ext uri="{FF2B5EF4-FFF2-40B4-BE49-F238E27FC236}">
                <a16:creationId xmlns:a16="http://schemas.microsoft.com/office/drawing/2014/main" id="{87791077-CFD2-474A-ADBD-B95943A91900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" y="1"/>
            <a:ext cx="6096000" cy="6858000"/>
          </a:xfrm>
          <a:prstGeom prst="rect">
            <a:avLst/>
          </a:prstGeom>
        </p:spPr>
        <p:txBody>
          <a:bodyPr/>
          <a:lstStyle/>
          <a:p>
            <a:endParaRPr lang="en-LT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3D9565FE-3CF5-C940-8534-EF27E7FE6B39}"/>
              </a:ext>
            </a:extLst>
          </p:cNvPr>
          <p:cNvSpPr txBox="1">
            <a:spLocks/>
          </p:cNvSpPr>
          <p:nvPr userDrawn="1"/>
        </p:nvSpPr>
        <p:spPr>
          <a:xfrm>
            <a:off x="11163044" y="6286367"/>
            <a:ext cx="922601" cy="365125"/>
          </a:xfrm>
          <a:prstGeom prst="rect">
            <a:avLst/>
          </a:prstGeom>
        </p:spPr>
        <p:txBody>
          <a:bodyPr anchor="b"/>
          <a:lstStyle>
            <a:defPPr>
              <a:defRPr lang="en-US"/>
            </a:defPPr>
            <a:lvl1pPr marL="0" algn="r" defTabSz="914400" rtl="0" eaLnBrk="1" latinLnBrk="0" hangingPunct="1">
              <a:defRPr sz="1500" b="1" i="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D6F01323-A656-431B-B19E-EE6A8E2AF848}" type="slidenum">
              <a:rPr lang="en-US" sz="1400" b="1" i="0" smtClean="0">
                <a:solidFill>
                  <a:schemeClr val="bg1"/>
                </a:solidFill>
                <a:latin typeface="Arial" panose="020B0604020202020204" pitchFamily="34" charset="0"/>
                <a:ea typeface="Inter Semi Bold" panose="020B0502030000000004" pitchFamily="34" charset="0"/>
                <a:cs typeface="Arial" panose="020B0604020202020204" pitchFamily="34" charset="0"/>
              </a:rPr>
              <a:pPr algn="ctr"/>
              <a:t>‹#›</a:t>
            </a:fld>
            <a:endParaRPr lang="en-US" sz="1400" b="1" i="0" dirty="0">
              <a:solidFill>
                <a:schemeClr val="bg1"/>
              </a:solidFill>
              <a:latin typeface="Arial" panose="020B0604020202020204" pitchFamily="34" charset="0"/>
              <a:ea typeface="Inter Semi Bold" panose="020B05020300000000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64329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02">
          <p15:clr>
            <a:srgbClr val="FBAE40"/>
          </p15:clr>
        </p15:guide>
        <p15:guide id="2" pos="1096">
          <p15:clr>
            <a:srgbClr val="FBAE40"/>
          </p15:clr>
        </p15:guide>
        <p15:guide id="3" pos="4384">
          <p15:clr>
            <a:srgbClr val="FBAE40"/>
          </p15:clr>
        </p15:guide>
        <p15:guide id="4" pos="2184">
          <p15:clr>
            <a:srgbClr val="FBAE40"/>
          </p15:clr>
        </p15:guide>
        <p15:guide id="5" pos="3296">
          <p15:clr>
            <a:srgbClr val="FBAE40"/>
          </p15:clr>
        </p15:guide>
        <p15:guide id="6" pos="5473">
          <p15:clr>
            <a:srgbClr val="FBAE40"/>
          </p15:clr>
        </p15:guide>
        <p15:guide id="8" pos="6584">
          <p15:clr>
            <a:srgbClr val="FBAE40"/>
          </p15:clr>
        </p15:guide>
        <p15:guide id="9" pos="6040">
          <p15:clr>
            <a:srgbClr val="FBAE40"/>
          </p15:clr>
        </p15:guide>
        <p15:guide id="10" orient="horz" pos="3090">
          <p15:clr>
            <a:srgbClr val="FBAE40"/>
          </p15:clr>
        </p15:guide>
        <p15:guide id="11" orient="horz" pos="1842">
          <p15:clr>
            <a:srgbClr val="FBAE40"/>
          </p15:clr>
        </p15:guide>
        <p15:guide id="12" orient="horz" pos="1230">
          <p15:clr>
            <a:srgbClr val="FBAE40"/>
          </p15:clr>
        </p15:guide>
        <p15:guide id="13" orient="horz" pos="913">
          <p15:clr>
            <a:srgbClr val="FBAE40"/>
          </p15:clr>
        </p15:guide>
        <p15:guide id="14" orient="horz" pos="618">
          <p15:clr>
            <a:srgbClr val="FBAE40"/>
          </p15:clr>
        </p15:guide>
        <p15:guide id="15" orient="horz" pos="2478">
          <p15:clr>
            <a:srgbClr val="FBAE40"/>
          </p15:clr>
        </p15:guide>
        <p15:guide id="16" pos="393">
          <p15:clr>
            <a:srgbClr val="FBAE40"/>
          </p15:clr>
        </p15:guide>
        <p15:guide id="17" orient="horz" pos="3929">
          <p15:clr>
            <a:srgbClr val="FBAE40"/>
          </p15:clr>
        </p15:guide>
        <p15:guide id="18" orient="horz" pos="368">
          <p15:clr>
            <a:srgbClr val="FBAE40"/>
          </p15:clr>
        </p15:guide>
        <p15:guide id="19" pos="384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_Antraštė_Tekstas_Balt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20">
            <a:extLst>
              <a:ext uri="{FF2B5EF4-FFF2-40B4-BE49-F238E27FC236}">
                <a16:creationId xmlns:a16="http://schemas.microsoft.com/office/drawing/2014/main" id="{2E6D4784-2EA3-C74A-80A6-6E53A345902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735930" y="2924175"/>
            <a:ext cx="4922888" cy="3311169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600" b="0" i="0">
                <a:solidFill>
                  <a:schemeClr val="tx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r>
              <a:rPr lang="lt-LT" dirty="0"/>
              <a:t>antra eilutė</a:t>
            </a:r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5592035A-2271-5843-9AF4-E3E9FDCF01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737645" y="600737"/>
            <a:ext cx="4921173" cy="50963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 b="1" i="0">
                <a:solidFill>
                  <a:schemeClr val="tx1"/>
                </a:solidFill>
                <a:latin typeface="Arial" panose="020B0604020202020204" pitchFamily="34" charset="0"/>
                <a:ea typeface="Inter Semi Bold" panose="020B05020300000000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ANTRAŠTĖ</a:t>
            </a:r>
          </a:p>
        </p:txBody>
      </p:sp>
      <p:sp>
        <p:nvSpPr>
          <p:cNvPr id="13" name="Picture Placeholder 4">
            <a:extLst>
              <a:ext uri="{FF2B5EF4-FFF2-40B4-BE49-F238E27FC236}">
                <a16:creationId xmlns:a16="http://schemas.microsoft.com/office/drawing/2014/main" id="{BFB2BAA7-03FA-7D45-B48B-16E2EB97900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" y="1"/>
            <a:ext cx="6096000" cy="6858000"/>
          </a:xfrm>
          <a:prstGeom prst="rect">
            <a:avLst/>
          </a:prstGeom>
        </p:spPr>
        <p:txBody>
          <a:bodyPr/>
          <a:lstStyle/>
          <a:p>
            <a:endParaRPr lang="en-LT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E960C207-DFB8-7C44-BEFE-3C8BB4B229DC}"/>
              </a:ext>
            </a:extLst>
          </p:cNvPr>
          <p:cNvSpPr txBox="1">
            <a:spLocks/>
          </p:cNvSpPr>
          <p:nvPr userDrawn="1"/>
        </p:nvSpPr>
        <p:spPr>
          <a:xfrm>
            <a:off x="11163044" y="6286367"/>
            <a:ext cx="922601" cy="365125"/>
          </a:xfrm>
          <a:prstGeom prst="rect">
            <a:avLst/>
          </a:prstGeom>
        </p:spPr>
        <p:txBody>
          <a:bodyPr anchor="b"/>
          <a:lstStyle>
            <a:defPPr>
              <a:defRPr lang="en-US"/>
            </a:defPPr>
            <a:lvl1pPr marL="0" algn="r" defTabSz="914400" rtl="0" eaLnBrk="1" latinLnBrk="0" hangingPunct="1">
              <a:defRPr sz="1500" b="1" i="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D6F01323-A656-431B-B19E-EE6A8E2AF848}" type="slidenum">
              <a:rPr lang="en-US" sz="1400" b="1" i="0" smtClean="0">
                <a:solidFill>
                  <a:schemeClr val="tx1"/>
                </a:solidFill>
                <a:latin typeface="Arial" panose="020B0604020202020204" pitchFamily="34" charset="0"/>
                <a:ea typeface="Inter Semi Bold" panose="020B0502030000000004" pitchFamily="34" charset="0"/>
                <a:cs typeface="Arial" panose="020B0604020202020204" pitchFamily="34" charset="0"/>
              </a:rPr>
              <a:pPr algn="ctr"/>
              <a:t>‹#›</a:t>
            </a:fld>
            <a:endParaRPr lang="en-US" sz="1400" b="1" i="0" dirty="0">
              <a:solidFill>
                <a:schemeClr val="tx1"/>
              </a:solidFill>
              <a:latin typeface="Arial" panose="020B0604020202020204" pitchFamily="34" charset="0"/>
              <a:ea typeface="Inter Semi Bold" panose="020B05020300000000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17877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02">
          <p15:clr>
            <a:srgbClr val="FBAE40"/>
          </p15:clr>
        </p15:guide>
        <p15:guide id="2" pos="1096">
          <p15:clr>
            <a:srgbClr val="FBAE40"/>
          </p15:clr>
        </p15:guide>
        <p15:guide id="3" pos="4384">
          <p15:clr>
            <a:srgbClr val="FBAE40"/>
          </p15:clr>
        </p15:guide>
        <p15:guide id="4" pos="2184">
          <p15:clr>
            <a:srgbClr val="FBAE40"/>
          </p15:clr>
        </p15:guide>
        <p15:guide id="5" pos="3296">
          <p15:clr>
            <a:srgbClr val="FBAE40"/>
          </p15:clr>
        </p15:guide>
        <p15:guide id="6" pos="5473">
          <p15:clr>
            <a:srgbClr val="FBAE40"/>
          </p15:clr>
        </p15:guide>
        <p15:guide id="8" pos="6584">
          <p15:clr>
            <a:srgbClr val="FBAE40"/>
          </p15:clr>
        </p15:guide>
        <p15:guide id="9" pos="6040">
          <p15:clr>
            <a:srgbClr val="FBAE40"/>
          </p15:clr>
        </p15:guide>
        <p15:guide id="10" orient="horz" pos="3090">
          <p15:clr>
            <a:srgbClr val="FBAE40"/>
          </p15:clr>
        </p15:guide>
        <p15:guide id="11" orient="horz" pos="1842">
          <p15:clr>
            <a:srgbClr val="FBAE40"/>
          </p15:clr>
        </p15:guide>
        <p15:guide id="12" orient="horz" pos="1230">
          <p15:clr>
            <a:srgbClr val="FBAE40"/>
          </p15:clr>
        </p15:guide>
        <p15:guide id="13" orient="horz" pos="913">
          <p15:clr>
            <a:srgbClr val="FBAE40"/>
          </p15:clr>
        </p15:guide>
        <p15:guide id="14" orient="horz" pos="618">
          <p15:clr>
            <a:srgbClr val="FBAE40"/>
          </p15:clr>
        </p15:guide>
        <p15:guide id="15" orient="horz" pos="2478">
          <p15:clr>
            <a:srgbClr val="FBAE40"/>
          </p15:clr>
        </p15:guide>
        <p15:guide id="16" pos="393">
          <p15:clr>
            <a:srgbClr val="FBAE40"/>
          </p15:clr>
        </p15:guide>
        <p15:guide id="17" orient="horz" pos="3929">
          <p15:clr>
            <a:srgbClr val="FBAE40"/>
          </p15:clr>
        </p15:guide>
        <p15:guide id="18" orient="horz" pos="368">
          <p15:clr>
            <a:srgbClr val="FBAE40"/>
          </p15:clr>
        </p15:guide>
        <p15:guide id="19" pos="384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traštė_Tekstas_Foto_Juo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4">
            <a:extLst>
              <a:ext uri="{FF2B5EF4-FFF2-40B4-BE49-F238E27FC236}">
                <a16:creationId xmlns:a16="http://schemas.microsoft.com/office/drawing/2014/main" id="{BFB2BAA7-03FA-7D45-B48B-16E2EB97900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096000" y="1"/>
            <a:ext cx="6096000" cy="6858000"/>
          </a:xfrm>
          <a:prstGeom prst="rect">
            <a:avLst/>
          </a:prstGeom>
        </p:spPr>
        <p:txBody>
          <a:bodyPr/>
          <a:lstStyle/>
          <a:p>
            <a:endParaRPr lang="en-LT" dirty="0"/>
          </a:p>
        </p:txBody>
      </p:sp>
      <p:sp>
        <p:nvSpPr>
          <p:cNvPr id="6" name="Text Placeholder 20">
            <a:extLst>
              <a:ext uri="{FF2B5EF4-FFF2-40B4-BE49-F238E27FC236}">
                <a16:creationId xmlns:a16="http://schemas.microsoft.com/office/drawing/2014/main" id="{66AC166F-BD2D-6D49-902E-EA2D168F6C1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9930" y="2924175"/>
            <a:ext cx="4922888" cy="3311169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600" b="0" i="0">
                <a:solidFill>
                  <a:schemeClr val="bg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r>
              <a:rPr lang="lt-LT" dirty="0"/>
              <a:t>antra eilutė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C1CCD885-C1EB-3A48-B8A0-CC1F23EEB6A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1645" y="600737"/>
            <a:ext cx="4921173" cy="50963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 b="1" i="0">
                <a:solidFill>
                  <a:schemeClr val="bg1"/>
                </a:solidFill>
                <a:latin typeface="Arial" panose="020B0604020202020204" pitchFamily="34" charset="0"/>
                <a:ea typeface="Inter Semi Bold" panose="020B05020300000000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ANTRAŠTĖ</a:t>
            </a:r>
          </a:p>
        </p:txBody>
      </p:sp>
    </p:spTree>
    <p:extLst>
      <p:ext uri="{BB962C8B-B14F-4D97-AF65-F5344CB8AC3E}">
        <p14:creationId xmlns:p14="http://schemas.microsoft.com/office/powerpoint/2010/main" val="15623062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02">
          <p15:clr>
            <a:srgbClr val="FBAE40"/>
          </p15:clr>
        </p15:guide>
        <p15:guide id="2" pos="1096">
          <p15:clr>
            <a:srgbClr val="FBAE40"/>
          </p15:clr>
        </p15:guide>
        <p15:guide id="3" pos="4384">
          <p15:clr>
            <a:srgbClr val="FBAE40"/>
          </p15:clr>
        </p15:guide>
        <p15:guide id="4" pos="2184">
          <p15:clr>
            <a:srgbClr val="FBAE40"/>
          </p15:clr>
        </p15:guide>
        <p15:guide id="5" pos="3296">
          <p15:clr>
            <a:srgbClr val="FBAE40"/>
          </p15:clr>
        </p15:guide>
        <p15:guide id="6" pos="5473">
          <p15:clr>
            <a:srgbClr val="FBAE40"/>
          </p15:clr>
        </p15:guide>
        <p15:guide id="8" pos="6584">
          <p15:clr>
            <a:srgbClr val="FBAE40"/>
          </p15:clr>
        </p15:guide>
        <p15:guide id="9" pos="6040">
          <p15:clr>
            <a:srgbClr val="FBAE40"/>
          </p15:clr>
        </p15:guide>
        <p15:guide id="10" orient="horz" pos="3090">
          <p15:clr>
            <a:srgbClr val="FBAE40"/>
          </p15:clr>
        </p15:guide>
        <p15:guide id="11" orient="horz" pos="1842">
          <p15:clr>
            <a:srgbClr val="FBAE40"/>
          </p15:clr>
        </p15:guide>
        <p15:guide id="12" orient="horz" pos="1230">
          <p15:clr>
            <a:srgbClr val="FBAE40"/>
          </p15:clr>
        </p15:guide>
        <p15:guide id="13" orient="horz" pos="913">
          <p15:clr>
            <a:srgbClr val="FBAE40"/>
          </p15:clr>
        </p15:guide>
        <p15:guide id="14" orient="horz" pos="618">
          <p15:clr>
            <a:srgbClr val="FBAE40"/>
          </p15:clr>
        </p15:guide>
        <p15:guide id="15" orient="horz" pos="2478">
          <p15:clr>
            <a:srgbClr val="FBAE40"/>
          </p15:clr>
        </p15:guide>
        <p15:guide id="16" pos="393">
          <p15:clr>
            <a:srgbClr val="FBAE40"/>
          </p15:clr>
        </p15:guide>
        <p15:guide id="17" orient="horz" pos="3929">
          <p15:clr>
            <a:srgbClr val="FBAE40"/>
          </p15:clr>
        </p15:guide>
        <p15:guide id="18" orient="horz" pos="368">
          <p15:clr>
            <a:srgbClr val="FBAE40"/>
          </p15:clr>
        </p15:guide>
        <p15:guide id="19" pos="384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traštė_Tekstas_Foto_Balt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4">
            <a:extLst>
              <a:ext uri="{FF2B5EF4-FFF2-40B4-BE49-F238E27FC236}">
                <a16:creationId xmlns:a16="http://schemas.microsoft.com/office/drawing/2014/main" id="{BFB2BAA7-03FA-7D45-B48B-16E2EB97900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096000" y="1"/>
            <a:ext cx="6096000" cy="6858000"/>
          </a:xfrm>
          <a:prstGeom prst="rect">
            <a:avLst/>
          </a:prstGeom>
        </p:spPr>
        <p:txBody>
          <a:bodyPr/>
          <a:lstStyle/>
          <a:p>
            <a:endParaRPr lang="en-LT" dirty="0"/>
          </a:p>
        </p:txBody>
      </p:sp>
      <p:sp>
        <p:nvSpPr>
          <p:cNvPr id="6" name="Text Placeholder 20">
            <a:extLst>
              <a:ext uri="{FF2B5EF4-FFF2-40B4-BE49-F238E27FC236}">
                <a16:creationId xmlns:a16="http://schemas.microsoft.com/office/drawing/2014/main" id="{66AC166F-BD2D-6D49-902E-EA2D168F6C1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9930" y="2924175"/>
            <a:ext cx="4922888" cy="3311169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600" b="0" i="0">
                <a:solidFill>
                  <a:schemeClr val="tx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r>
              <a:rPr lang="lt-LT" dirty="0"/>
              <a:t>antra eilutė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C1CCD885-C1EB-3A48-B8A0-CC1F23EEB6A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1645" y="600737"/>
            <a:ext cx="4921173" cy="50963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 b="1" i="0">
                <a:solidFill>
                  <a:schemeClr val="tx1"/>
                </a:solidFill>
                <a:latin typeface="Arial" panose="020B0604020202020204" pitchFamily="34" charset="0"/>
                <a:ea typeface="Inter Semi Bold" panose="020B05020300000000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ANTRAŠTĖ</a:t>
            </a:r>
          </a:p>
        </p:txBody>
      </p:sp>
    </p:spTree>
    <p:extLst>
      <p:ext uri="{BB962C8B-B14F-4D97-AF65-F5344CB8AC3E}">
        <p14:creationId xmlns:p14="http://schemas.microsoft.com/office/powerpoint/2010/main" val="33221179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02">
          <p15:clr>
            <a:srgbClr val="FBAE40"/>
          </p15:clr>
        </p15:guide>
        <p15:guide id="2" pos="1096">
          <p15:clr>
            <a:srgbClr val="FBAE40"/>
          </p15:clr>
        </p15:guide>
        <p15:guide id="3" pos="4384">
          <p15:clr>
            <a:srgbClr val="FBAE40"/>
          </p15:clr>
        </p15:guide>
        <p15:guide id="4" pos="2184">
          <p15:clr>
            <a:srgbClr val="FBAE40"/>
          </p15:clr>
        </p15:guide>
        <p15:guide id="5" pos="3296">
          <p15:clr>
            <a:srgbClr val="FBAE40"/>
          </p15:clr>
        </p15:guide>
        <p15:guide id="6" pos="5473">
          <p15:clr>
            <a:srgbClr val="FBAE40"/>
          </p15:clr>
        </p15:guide>
        <p15:guide id="8" pos="6584">
          <p15:clr>
            <a:srgbClr val="FBAE40"/>
          </p15:clr>
        </p15:guide>
        <p15:guide id="9" pos="6040">
          <p15:clr>
            <a:srgbClr val="FBAE40"/>
          </p15:clr>
        </p15:guide>
        <p15:guide id="10" orient="horz" pos="3090">
          <p15:clr>
            <a:srgbClr val="FBAE40"/>
          </p15:clr>
        </p15:guide>
        <p15:guide id="11" orient="horz" pos="1842">
          <p15:clr>
            <a:srgbClr val="FBAE40"/>
          </p15:clr>
        </p15:guide>
        <p15:guide id="12" orient="horz" pos="1230">
          <p15:clr>
            <a:srgbClr val="FBAE40"/>
          </p15:clr>
        </p15:guide>
        <p15:guide id="13" orient="horz" pos="913">
          <p15:clr>
            <a:srgbClr val="FBAE40"/>
          </p15:clr>
        </p15:guide>
        <p15:guide id="14" orient="horz" pos="618">
          <p15:clr>
            <a:srgbClr val="FBAE40"/>
          </p15:clr>
        </p15:guide>
        <p15:guide id="15" orient="horz" pos="2478">
          <p15:clr>
            <a:srgbClr val="FBAE40"/>
          </p15:clr>
        </p15:guide>
        <p15:guide id="16" pos="393">
          <p15:clr>
            <a:srgbClr val="FBAE40"/>
          </p15:clr>
        </p15:guide>
        <p15:guide id="17" orient="horz" pos="3929">
          <p15:clr>
            <a:srgbClr val="FBAE40"/>
          </p15:clr>
        </p15:guide>
        <p15:guide id="18" orient="horz" pos="368">
          <p15:clr>
            <a:srgbClr val="FBAE40"/>
          </p15:clr>
        </p15:guide>
        <p15:guide id="19" pos="384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oto_Antraštė_Keturios daly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20">
            <a:extLst>
              <a:ext uri="{FF2B5EF4-FFF2-40B4-BE49-F238E27FC236}">
                <a16:creationId xmlns:a16="http://schemas.microsoft.com/office/drawing/2014/main" id="{69113ABE-874B-0647-8AAD-DE5BA4A26CC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63597" y="0"/>
            <a:ext cx="4534568" cy="3428998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200" b="0" i="0">
                <a:solidFill>
                  <a:schemeClr val="tx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r>
              <a:rPr lang="lt-LT" dirty="0"/>
              <a:t>antra eilutė</a:t>
            </a:r>
          </a:p>
        </p:txBody>
      </p:sp>
      <p:sp>
        <p:nvSpPr>
          <p:cNvPr id="19" name="Text Placeholder 20">
            <a:extLst>
              <a:ext uri="{FF2B5EF4-FFF2-40B4-BE49-F238E27FC236}">
                <a16:creationId xmlns:a16="http://schemas.microsoft.com/office/drawing/2014/main" id="{BAFEA5EF-7EB5-B242-B569-0521DECA7C5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59600" y="3429000"/>
            <a:ext cx="4534568" cy="3428998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200" b="0" i="0">
                <a:solidFill>
                  <a:schemeClr val="tx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r>
              <a:rPr lang="lt-LT" dirty="0"/>
              <a:t>antra eilutė</a:t>
            </a:r>
          </a:p>
        </p:txBody>
      </p:sp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D95773F8-D068-1F4A-994E-CAA5A3CA9D73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0" y="3429001"/>
            <a:ext cx="6096000" cy="3428997"/>
          </a:xfrm>
          <a:prstGeom prst="rect">
            <a:avLst/>
          </a:prstGeom>
        </p:spPr>
        <p:txBody>
          <a:bodyPr/>
          <a:lstStyle/>
          <a:p>
            <a:endParaRPr lang="en-LT" dirty="0"/>
          </a:p>
        </p:txBody>
      </p:sp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52F83555-CE96-6D4C-89FF-4953A94371F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96000" y="1"/>
            <a:ext cx="6096000" cy="3428997"/>
          </a:xfrm>
          <a:prstGeom prst="rect">
            <a:avLst/>
          </a:prstGeom>
        </p:spPr>
        <p:txBody>
          <a:bodyPr/>
          <a:lstStyle/>
          <a:p>
            <a:endParaRPr lang="en-LT" dirty="0"/>
          </a:p>
        </p:txBody>
      </p:sp>
    </p:spTree>
    <p:extLst>
      <p:ext uri="{BB962C8B-B14F-4D97-AF65-F5344CB8AC3E}">
        <p14:creationId xmlns:p14="http://schemas.microsoft.com/office/powerpoint/2010/main" val="29899320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02">
          <p15:clr>
            <a:srgbClr val="FBAE40"/>
          </p15:clr>
        </p15:guide>
        <p15:guide id="2" pos="1096">
          <p15:clr>
            <a:srgbClr val="FBAE40"/>
          </p15:clr>
        </p15:guide>
        <p15:guide id="3" pos="4384">
          <p15:clr>
            <a:srgbClr val="FBAE40"/>
          </p15:clr>
        </p15:guide>
        <p15:guide id="4" pos="2184">
          <p15:clr>
            <a:srgbClr val="FBAE40"/>
          </p15:clr>
        </p15:guide>
        <p15:guide id="5" pos="3296">
          <p15:clr>
            <a:srgbClr val="FBAE40"/>
          </p15:clr>
        </p15:guide>
        <p15:guide id="6" pos="5473">
          <p15:clr>
            <a:srgbClr val="FBAE40"/>
          </p15:clr>
        </p15:guide>
        <p15:guide id="8" pos="6584">
          <p15:clr>
            <a:srgbClr val="FBAE40"/>
          </p15:clr>
        </p15:guide>
        <p15:guide id="9" pos="6040">
          <p15:clr>
            <a:srgbClr val="FBAE40"/>
          </p15:clr>
        </p15:guide>
        <p15:guide id="10" orient="horz" pos="3090">
          <p15:clr>
            <a:srgbClr val="FBAE40"/>
          </p15:clr>
        </p15:guide>
        <p15:guide id="11" orient="horz" pos="1842">
          <p15:clr>
            <a:srgbClr val="FBAE40"/>
          </p15:clr>
        </p15:guide>
        <p15:guide id="12" orient="horz" pos="1230">
          <p15:clr>
            <a:srgbClr val="FBAE40"/>
          </p15:clr>
        </p15:guide>
        <p15:guide id="13" orient="horz" pos="913">
          <p15:clr>
            <a:srgbClr val="FBAE40"/>
          </p15:clr>
        </p15:guide>
        <p15:guide id="14" orient="horz" pos="618">
          <p15:clr>
            <a:srgbClr val="FBAE40"/>
          </p15:clr>
        </p15:guide>
        <p15:guide id="15" orient="horz" pos="2478">
          <p15:clr>
            <a:srgbClr val="FBAE40"/>
          </p15:clr>
        </p15:guide>
        <p15:guide id="16" pos="393">
          <p15:clr>
            <a:srgbClr val="FBAE40"/>
          </p15:clr>
        </p15:guide>
        <p15:guide id="17" orient="horz" pos="3929">
          <p15:clr>
            <a:srgbClr val="FBAE40"/>
          </p15:clr>
        </p15:guide>
        <p15:guide id="18" orient="horz" pos="368">
          <p15:clr>
            <a:srgbClr val="FBAE40"/>
          </p15:clr>
        </p15:guide>
        <p15:guide id="19" pos="384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oto_Antraštė_Keturios daly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20">
            <a:extLst>
              <a:ext uri="{FF2B5EF4-FFF2-40B4-BE49-F238E27FC236}">
                <a16:creationId xmlns:a16="http://schemas.microsoft.com/office/drawing/2014/main" id="{69113ABE-874B-0647-8AAD-DE5BA4A26CC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63597" y="0"/>
            <a:ext cx="4534568" cy="3428998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200" b="0" i="0">
                <a:solidFill>
                  <a:schemeClr val="bg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r>
              <a:rPr lang="lt-LT" dirty="0"/>
              <a:t>antra eilutė</a:t>
            </a:r>
          </a:p>
        </p:txBody>
      </p:sp>
      <p:sp>
        <p:nvSpPr>
          <p:cNvPr id="19" name="Text Placeholder 20">
            <a:extLst>
              <a:ext uri="{FF2B5EF4-FFF2-40B4-BE49-F238E27FC236}">
                <a16:creationId xmlns:a16="http://schemas.microsoft.com/office/drawing/2014/main" id="{BAFEA5EF-7EB5-B242-B569-0521DECA7C5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59600" y="3429000"/>
            <a:ext cx="4534568" cy="3428998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200" b="0" i="0">
                <a:solidFill>
                  <a:schemeClr val="bg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r>
              <a:rPr lang="lt-LT" dirty="0"/>
              <a:t>antra eilutė</a:t>
            </a:r>
          </a:p>
        </p:txBody>
      </p:sp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D95773F8-D068-1F4A-994E-CAA5A3CA9D73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0" y="3429001"/>
            <a:ext cx="6096000" cy="3428997"/>
          </a:xfrm>
          <a:prstGeom prst="rect">
            <a:avLst/>
          </a:prstGeom>
        </p:spPr>
        <p:txBody>
          <a:bodyPr/>
          <a:lstStyle/>
          <a:p>
            <a:endParaRPr lang="en-LT" dirty="0"/>
          </a:p>
        </p:txBody>
      </p:sp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52F83555-CE96-6D4C-89FF-4953A94371F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96000" y="1"/>
            <a:ext cx="6096000" cy="3428997"/>
          </a:xfrm>
          <a:prstGeom prst="rect">
            <a:avLst/>
          </a:prstGeom>
        </p:spPr>
        <p:txBody>
          <a:bodyPr/>
          <a:lstStyle/>
          <a:p>
            <a:endParaRPr lang="en-LT" dirty="0"/>
          </a:p>
        </p:txBody>
      </p:sp>
    </p:spTree>
    <p:extLst>
      <p:ext uri="{BB962C8B-B14F-4D97-AF65-F5344CB8AC3E}">
        <p14:creationId xmlns:p14="http://schemas.microsoft.com/office/powerpoint/2010/main" val="38991583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02">
          <p15:clr>
            <a:srgbClr val="FBAE40"/>
          </p15:clr>
        </p15:guide>
        <p15:guide id="2" pos="1096">
          <p15:clr>
            <a:srgbClr val="FBAE40"/>
          </p15:clr>
        </p15:guide>
        <p15:guide id="3" pos="4384">
          <p15:clr>
            <a:srgbClr val="FBAE40"/>
          </p15:clr>
        </p15:guide>
        <p15:guide id="4" pos="2184">
          <p15:clr>
            <a:srgbClr val="FBAE40"/>
          </p15:clr>
        </p15:guide>
        <p15:guide id="5" pos="3296">
          <p15:clr>
            <a:srgbClr val="FBAE40"/>
          </p15:clr>
        </p15:guide>
        <p15:guide id="6" pos="5473">
          <p15:clr>
            <a:srgbClr val="FBAE40"/>
          </p15:clr>
        </p15:guide>
        <p15:guide id="8" pos="6584">
          <p15:clr>
            <a:srgbClr val="FBAE40"/>
          </p15:clr>
        </p15:guide>
        <p15:guide id="9" pos="6040">
          <p15:clr>
            <a:srgbClr val="FBAE40"/>
          </p15:clr>
        </p15:guide>
        <p15:guide id="10" orient="horz" pos="3090">
          <p15:clr>
            <a:srgbClr val="FBAE40"/>
          </p15:clr>
        </p15:guide>
        <p15:guide id="11" orient="horz" pos="1842">
          <p15:clr>
            <a:srgbClr val="FBAE40"/>
          </p15:clr>
        </p15:guide>
        <p15:guide id="12" orient="horz" pos="1230">
          <p15:clr>
            <a:srgbClr val="FBAE40"/>
          </p15:clr>
        </p15:guide>
        <p15:guide id="13" orient="horz" pos="913">
          <p15:clr>
            <a:srgbClr val="FBAE40"/>
          </p15:clr>
        </p15:guide>
        <p15:guide id="14" orient="horz" pos="618">
          <p15:clr>
            <a:srgbClr val="FBAE40"/>
          </p15:clr>
        </p15:guide>
        <p15:guide id="15" orient="horz" pos="2478">
          <p15:clr>
            <a:srgbClr val="FBAE40"/>
          </p15:clr>
        </p15:guide>
        <p15:guide id="16" pos="393">
          <p15:clr>
            <a:srgbClr val="FBAE40"/>
          </p15:clr>
        </p15:guide>
        <p15:guide id="17" orient="horz" pos="3929">
          <p15:clr>
            <a:srgbClr val="FBAE40"/>
          </p15:clr>
        </p15:guide>
        <p15:guide id="18" orient="horz" pos="368">
          <p15:clr>
            <a:srgbClr val="FBAE40"/>
          </p15:clr>
        </p15:guide>
        <p15:guide id="19" pos="384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Foto_Antraštė_Keturios daly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D95773F8-D068-1F4A-994E-CAA5A3CA9D73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0" y="1"/>
            <a:ext cx="6096000" cy="3428997"/>
          </a:xfrm>
          <a:prstGeom prst="rect">
            <a:avLst/>
          </a:prstGeom>
        </p:spPr>
        <p:txBody>
          <a:bodyPr/>
          <a:lstStyle/>
          <a:p>
            <a:endParaRPr lang="en-LT" dirty="0"/>
          </a:p>
        </p:txBody>
      </p:sp>
      <p:sp>
        <p:nvSpPr>
          <p:cNvPr id="16" name="Text Placeholder 20">
            <a:extLst>
              <a:ext uri="{FF2B5EF4-FFF2-40B4-BE49-F238E27FC236}">
                <a16:creationId xmlns:a16="http://schemas.microsoft.com/office/drawing/2014/main" id="{69113ABE-874B-0647-8AAD-DE5BA4A26CC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63597" y="3428998"/>
            <a:ext cx="4534568" cy="3428998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200" b="0" i="0">
                <a:solidFill>
                  <a:schemeClr val="tx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r>
              <a:rPr lang="lt-LT" dirty="0"/>
              <a:t>antra eilutė</a:t>
            </a:r>
          </a:p>
        </p:txBody>
      </p:sp>
      <p:sp>
        <p:nvSpPr>
          <p:cNvPr id="19" name="Text Placeholder 20">
            <a:extLst>
              <a:ext uri="{FF2B5EF4-FFF2-40B4-BE49-F238E27FC236}">
                <a16:creationId xmlns:a16="http://schemas.microsoft.com/office/drawing/2014/main" id="{BAFEA5EF-7EB5-B242-B569-0521DECA7C5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59600" y="0"/>
            <a:ext cx="4534568" cy="3428998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200" b="0" i="0">
                <a:solidFill>
                  <a:schemeClr val="tx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r>
              <a:rPr lang="lt-LT" dirty="0"/>
              <a:t>antra eilutė</a:t>
            </a:r>
          </a:p>
        </p:txBody>
      </p:sp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52F83555-CE96-6D4C-89FF-4953A94371F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96000" y="3429003"/>
            <a:ext cx="6096000" cy="3428997"/>
          </a:xfrm>
          <a:prstGeom prst="rect">
            <a:avLst/>
          </a:prstGeom>
        </p:spPr>
        <p:txBody>
          <a:bodyPr/>
          <a:lstStyle/>
          <a:p>
            <a:endParaRPr lang="en-LT" dirty="0"/>
          </a:p>
        </p:txBody>
      </p:sp>
    </p:spTree>
    <p:extLst>
      <p:ext uri="{BB962C8B-B14F-4D97-AF65-F5344CB8AC3E}">
        <p14:creationId xmlns:p14="http://schemas.microsoft.com/office/powerpoint/2010/main" val="41970571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02">
          <p15:clr>
            <a:srgbClr val="FBAE40"/>
          </p15:clr>
        </p15:guide>
        <p15:guide id="2" pos="1096">
          <p15:clr>
            <a:srgbClr val="FBAE40"/>
          </p15:clr>
        </p15:guide>
        <p15:guide id="3" pos="4384">
          <p15:clr>
            <a:srgbClr val="FBAE40"/>
          </p15:clr>
        </p15:guide>
        <p15:guide id="4" pos="2184">
          <p15:clr>
            <a:srgbClr val="FBAE40"/>
          </p15:clr>
        </p15:guide>
        <p15:guide id="5" pos="3296">
          <p15:clr>
            <a:srgbClr val="FBAE40"/>
          </p15:clr>
        </p15:guide>
        <p15:guide id="6" pos="5473">
          <p15:clr>
            <a:srgbClr val="FBAE40"/>
          </p15:clr>
        </p15:guide>
        <p15:guide id="8" pos="6584">
          <p15:clr>
            <a:srgbClr val="FBAE40"/>
          </p15:clr>
        </p15:guide>
        <p15:guide id="9" pos="6040">
          <p15:clr>
            <a:srgbClr val="FBAE40"/>
          </p15:clr>
        </p15:guide>
        <p15:guide id="10" orient="horz" pos="3090">
          <p15:clr>
            <a:srgbClr val="FBAE40"/>
          </p15:clr>
        </p15:guide>
        <p15:guide id="11" orient="horz" pos="1842">
          <p15:clr>
            <a:srgbClr val="FBAE40"/>
          </p15:clr>
        </p15:guide>
        <p15:guide id="12" orient="horz" pos="1230">
          <p15:clr>
            <a:srgbClr val="FBAE40"/>
          </p15:clr>
        </p15:guide>
        <p15:guide id="13" orient="horz" pos="913">
          <p15:clr>
            <a:srgbClr val="FBAE40"/>
          </p15:clr>
        </p15:guide>
        <p15:guide id="14" orient="horz" pos="618">
          <p15:clr>
            <a:srgbClr val="FBAE40"/>
          </p15:clr>
        </p15:guide>
        <p15:guide id="15" orient="horz" pos="2478">
          <p15:clr>
            <a:srgbClr val="FBAE40"/>
          </p15:clr>
        </p15:guide>
        <p15:guide id="16" pos="393">
          <p15:clr>
            <a:srgbClr val="FBAE40"/>
          </p15:clr>
        </p15:guide>
        <p15:guide id="17" orient="horz" pos="3929">
          <p15:clr>
            <a:srgbClr val="FBAE40"/>
          </p15:clr>
        </p15:guide>
        <p15:guide id="18" orient="horz" pos="368">
          <p15:clr>
            <a:srgbClr val="FBAE40"/>
          </p15:clr>
        </p15:guide>
        <p15:guide id="19" pos="384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Foto_Antraštė_Keturios daly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D95773F8-D068-1F4A-994E-CAA5A3CA9D73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0" y="1"/>
            <a:ext cx="6096000" cy="3428997"/>
          </a:xfrm>
          <a:prstGeom prst="rect">
            <a:avLst/>
          </a:prstGeom>
        </p:spPr>
        <p:txBody>
          <a:bodyPr/>
          <a:lstStyle/>
          <a:p>
            <a:endParaRPr lang="en-LT" dirty="0"/>
          </a:p>
        </p:txBody>
      </p:sp>
      <p:sp>
        <p:nvSpPr>
          <p:cNvPr id="16" name="Text Placeholder 20">
            <a:extLst>
              <a:ext uri="{FF2B5EF4-FFF2-40B4-BE49-F238E27FC236}">
                <a16:creationId xmlns:a16="http://schemas.microsoft.com/office/drawing/2014/main" id="{69113ABE-874B-0647-8AAD-DE5BA4A26CC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63597" y="3428998"/>
            <a:ext cx="4534568" cy="3428998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200" b="0" i="0">
                <a:solidFill>
                  <a:schemeClr val="bg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r>
              <a:rPr lang="lt-LT" dirty="0"/>
              <a:t>antra eilutė</a:t>
            </a:r>
          </a:p>
        </p:txBody>
      </p:sp>
      <p:sp>
        <p:nvSpPr>
          <p:cNvPr id="19" name="Text Placeholder 20">
            <a:extLst>
              <a:ext uri="{FF2B5EF4-FFF2-40B4-BE49-F238E27FC236}">
                <a16:creationId xmlns:a16="http://schemas.microsoft.com/office/drawing/2014/main" id="{BAFEA5EF-7EB5-B242-B569-0521DECA7C5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59600" y="0"/>
            <a:ext cx="4534568" cy="3428998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200" b="0" i="0">
                <a:solidFill>
                  <a:schemeClr val="bg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r>
              <a:rPr lang="lt-LT" dirty="0"/>
              <a:t>antra eilutė</a:t>
            </a:r>
          </a:p>
        </p:txBody>
      </p:sp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52F83555-CE96-6D4C-89FF-4953A94371F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96000" y="3429003"/>
            <a:ext cx="6096000" cy="3428997"/>
          </a:xfrm>
          <a:prstGeom prst="rect">
            <a:avLst/>
          </a:prstGeom>
        </p:spPr>
        <p:txBody>
          <a:bodyPr/>
          <a:lstStyle/>
          <a:p>
            <a:endParaRPr lang="en-LT" dirty="0"/>
          </a:p>
        </p:txBody>
      </p:sp>
    </p:spTree>
    <p:extLst>
      <p:ext uri="{BB962C8B-B14F-4D97-AF65-F5344CB8AC3E}">
        <p14:creationId xmlns:p14="http://schemas.microsoft.com/office/powerpoint/2010/main" val="19117774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02">
          <p15:clr>
            <a:srgbClr val="FBAE40"/>
          </p15:clr>
        </p15:guide>
        <p15:guide id="2" pos="1096">
          <p15:clr>
            <a:srgbClr val="FBAE40"/>
          </p15:clr>
        </p15:guide>
        <p15:guide id="3" pos="4384">
          <p15:clr>
            <a:srgbClr val="FBAE40"/>
          </p15:clr>
        </p15:guide>
        <p15:guide id="4" pos="2184">
          <p15:clr>
            <a:srgbClr val="FBAE40"/>
          </p15:clr>
        </p15:guide>
        <p15:guide id="5" pos="3296">
          <p15:clr>
            <a:srgbClr val="FBAE40"/>
          </p15:clr>
        </p15:guide>
        <p15:guide id="6" pos="5473">
          <p15:clr>
            <a:srgbClr val="FBAE40"/>
          </p15:clr>
        </p15:guide>
        <p15:guide id="8" pos="6584">
          <p15:clr>
            <a:srgbClr val="FBAE40"/>
          </p15:clr>
        </p15:guide>
        <p15:guide id="9" pos="6040">
          <p15:clr>
            <a:srgbClr val="FBAE40"/>
          </p15:clr>
        </p15:guide>
        <p15:guide id="10" orient="horz" pos="3090">
          <p15:clr>
            <a:srgbClr val="FBAE40"/>
          </p15:clr>
        </p15:guide>
        <p15:guide id="11" orient="horz" pos="1842">
          <p15:clr>
            <a:srgbClr val="FBAE40"/>
          </p15:clr>
        </p15:guide>
        <p15:guide id="12" orient="horz" pos="1230">
          <p15:clr>
            <a:srgbClr val="FBAE40"/>
          </p15:clr>
        </p15:guide>
        <p15:guide id="13" orient="horz" pos="913">
          <p15:clr>
            <a:srgbClr val="FBAE40"/>
          </p15:clr>
        </p15:guide>
        <p15:guide id="14" orient="horz" pos="618">
          <p15:clr>
            <a:srgbClr val="FBAE40"/>
          </p15:clr>
        </p15:guide>
        <p15:guide id="15" orient="horz" pos="2478">
          <p15:clr>
            <a:srgbClr val="FBAE40"/>
          </p15:clr>
        </p15:guide>
        <p15:guide id="16" pos="393">
          <p15:clr>
            <a:srgbClr val="FBAE40"/>
          </p15:clr>
        </p15:guide>
        <p15:guide id="17" orient="horz" pos="3929">
          <p15:clr>
            <a:srgbClr val="FBAE40"/>
          </p15:clr>
        </p15:guide>
        <p15:guide id="18" orient="horz" pos="368">
          <p15:clr>
            <a:srgbClr val="FBAE40"/>
          </p15:clr>
        </p15:guide>
        <p15:guide id="19" pos="384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a_Juodas fona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3AB4F772-2275-974B-AA4E-C0D2280B6421}"/>
              </a:ext>
            </a:extLst>
          </p:cNvPr>
          <p:cNvSpPr txBox="1"/>
          <p:nvPr userDrawn="1"/>
        </p:nvSpPr>
        <p:spPr>
          <a:xfrm>
            <a:off x="1279922" y="403225"/>
            <a:ext cx="9632156" cy="1988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  <a:spcAft>
                <a:spcPts val="1200"/>
              </a:spcAft>
            </a:pPr>
            <a:r>
              <a:rPr lang="en-GB" sz="1800" b="1" i="0" kern="1200" dirty="0">
                <a:solidFill>
                  <a:srgbClr val="FFFF00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SVARBU (ŠITA SKAIDRĖ NĖRA ŠABLONO DALIS)</a:t>
            </a:r>
            <a:endParaRPr lang="lt-LT" b="1" i="0" dirty="0">
              <a:solidFill>
                <a:srgbClr val="FFFF00"/>
              </a:solidFill>
              <a:latin typeface="Arial" panose="020B0604020202020204" pitchFamily="34" charset="0"/>
              <a:ea typeface="Inter" panose="020B05020300000000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10000"/>
              </a:lnSpc>
              <a:spcAft>
                <a:spcPts val="1200"/>
              </a:spcAft>
            </a:pPr>
            <a:r>
              <a:rPr lang="lt-LT" b="0" i="0" dirty="0">
                <a:solidFill>
                  <a:schemeClr val="bg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Nusikopijuokite diagramą:</a:t>
            </a:r>
          </a:p>
          <a:p>
            <a:pPr algn="ctr">
              <a:lnSpc>
                <a:spcPct val="110000"/>
              </a:lnSpc>
              <a:spcAft>
                <a:spcPts val="1200"/>
              </a:spcAft>
            </a:pPr>
            <a:r>
              <a:rPr lang="en-GB" sz="1600" b="1" i="0" u="none" strike="noStrike" kern="1200" dirty="0">
                <a:solidFill>
                  <a:srgbClr val="FFFF00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1. </a:t>
            </a:r>
            <a:r>
              <a:rPr lang="en-GB" sz="1600" b="0" i="0" u="none" strike="noStrike" kern="12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Nueikite</a:t>
            </a:r>
            <a:r>
              <a:rPr lang="en-GB" sz="1600" b="0" i="0" u="none" strike="noStrike" kern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 </a:t>
            </a:r>
            <a:r>
              <a:rPr lang="en-GB" sz="1600" b="0" i="0" u="none" strike="noStrike" kern="12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į</a:t>
            </a:r>
            <a:r>
              <a:rPr lang="en-GB" sz="1600" b="0" i="0" u="none" strike="noStrike" kern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 </a:t>
            </a:r>
            <a:r>
              <a:rPr lang="en-GB" sz="1600" b="0" i="1" u="none" strike="noStrike" kern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View panel </a:t>
            </a:r>
            <a:r>
              <a:rPr lang="en-GB" sz="1600" b="1" i="0" u="none" strike="noStrike" kern="1200" dirty="0">
                <a:solidFill>
                  <a:srgbClr val="FFFF00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2.</a:t>
            </a:r>
            <a:r>
              <a:rPr lang="en-GB" sz="1600" b="0" i="0" u="none" strike="noStrike" kern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 </a:t>
            </a:r>
            <a:r>
              <a:rPr lang="en-GB" sz="1600" b="0" i="0" u="none" strike="noStrike" kern="12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Pasirinkite</a:t>
            </a:r>
            <a:r>
              <a:rPr lang="en-GB" sz="1600" b="0" i="0" u="none" strike="noStrike" kern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 </a:t>
            </a:r>
            <a:r>
              <a:rPr lang="en-GB" sz="1600" b="0" i="1" u="none" strike="noStrike" kern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Slide Master </a:t>
            </a:r>
            <a:r>
              <a:rPr lang="en-GB" sz="1600" b="1" i="0" u="none" strike="noStrike" kern="1200" dirty="0">
                <a:solidFill>
                  <a:srgbClr val="FFFF00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3.</a:t>
            </a:r>
            <a:r>
              <a:rPr lang="en-GB" sz="1600" b="0" i="0" u="none" strike="noStrike" kern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 </a:t>
            </a:r>
            <a:r>
              <a:rPr lang="en-GB" sz="1600" b="0" i="0" u="none" strike="noStrike" kern="12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Nusikopijuokite</a:t>
            </a:r>
            <a:r>
              <a:rPr lang="en-GB" sz="1600" b="0" i="0" u="none" strike="noStrike" kern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 </a:t>
            </a:r>
            <a:r>
              <a:rPr lang="en-GB" sz="1600" b="0" i="0" u="none" strike="noStrike" kern="12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diagramą</a:t>
            </a:r>
            <a:br>
              <a:rPr lang="en-GB" sz="1600" b="0" i="0" u="none" strike="noStrike" kern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</a:br>
            <a:r>
              <a:rPr lang="en-GB" sz="1600" b="1" i="0" u="none" strike="noStrike" kern="1200" dirty="0">
                <a:solidFill>
                  <a:srgbClr val="FFFF00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4. </a:t>
            </a:r>
            <a:r>
              <a:rPr lang="en-GB" sz="1600" b="0" i="0" u="none" strike="noStrike" kern="12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Uždarykite</a:t>
            </a:r>
            <a:r>
              <a:rPr lang="en-GB" sz="1600" b="0" i="0" u="none" strike="noStrike" kern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 </a:t>
            </a:r>
            <a:r>
              <a:rPr lang="en-GB" sz="1600" b="0" i="1" u="none" strike="noStrike" kern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Slide Master</a:t>
            </a:r>
            <a:r>
              <a:rPr lang="en-GB" sz="1600" b="0" i="0" u="none" strike="noStrike" kern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: </a:t>
            </a:r>
            <a:r>
              <a:rPr lang="en-GB" sz="1600" b="0" i="0" u="none" strike="noStrike" kern="12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pasirinkite</a:t>
            </a:r>
            <a:r>
              <a:rPr lang="en-GB" sz="1600" b="0" i="0" u="none" strike="noStrike" kern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 </a:t>
            </a:r>
            <a:r>
              <a:rPr lang="en-GB" sz="1600" b="0" i="1" u="none" strike="noStrike" kern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Normal</a:t>
            </a:r>
            <a:r>
              <a:rPr lang="en-GB" sz="1600" b="0" i="0" u="none" strike="noStrike" kern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 </a:t>
            </a:r>
            <a:r>
              <a:rPr lang="en-GB" sz="1600" b="1" i="0" u="none" strike="noStrike" kern="1200" dirty="0">
                <a:solidFill>
                  <a:srgbClr val="FFFF00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5.</a:t>
            </a:r>
            <a:r>
              <a:rPr lang="en-GB" sz="1600" b="0" i="0" u="none" strike="noStrike" kern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 </a:t>
            </a:r>
            <a:r>
              <a:rPr lang="en-GB" sz="1600" b="0" i="0" u="none" strike="noStrike" kern="12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Įklijuokite</a:t>
            </a:r>
            <a:r>
              <a:rPr lang="en-GB" sz="1600" b="0" i="0" u="none" strike="noStrike" kern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 </a:t>
            </a:r>
            <a:r>
              <a:rPr lang="en-GB" sz="1600" b="0" i="0" u="none" strike="noStrike" kern="12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diagramą</a:t>
            </a:r>
            <a:r>
              <a:rPr lang="en-GB" sz="1600" b="0" i="0" u="none" strike="noStrike" kern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 </a:t>
            </a:r>
            <a:r>
              <a:rPr lang="en-GB" sz="1600" b="0" i="0" u="none" strike="noStrike" kern="12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savo</a:t>
            </a:r>
            <a:r>
              <a:rPr lang="en-GB" sz="1600" b="0" i="0" u="none" strike="noStrike" kern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 </a:t>
            </a:r>
            <a:r>
              <a:rPr lang="en-GB" sz="1600" b="0" i="0" u="none" strike="noStrike" kern="12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skaidrėje</a:t>
            </a:r>
            <a:r>
              <a:rPr lang="en-GB" sz="1600" b="0" i="0" u="none" strike="noStrike" kern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.</a:t>
            </a:r>
            <a:endParaRPr lang="lt-LT" sz="1600" b="0" i="0" u="none" strike="noStrike" kern="1200" dirty="0">
              <a:solidFill>
                <a:schemeClr val="bg1"/>
              </a:solidFill>
              <a:effectLst/>
              <a:latin typeface="Arial" panose="020B0604020202020204" pitchFamily="34" charset="0"/>
              <a:ea typeface="Inter" panose="020B05020300000000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10000"/>
              </a:lnSpc>
              <a:spcAft>
                <a:spcPts val="1200"/>
              </a:spcAft>
            </a:pPr>
            <a:r>
              <a:rPr lang="lt-LT" b="1" i="0" dirty="0">
                <a:solidFill>
                  <a:schemeClr val="bg1"/>
                </a:solidFill>
                <a:latin typeface="Arial" panose="020B0604020202020204" pitchFamily="34" charset="0"/>
                <a:ea typeface="Inter Semi Bold" panose="020B0502030000000004" pitchFamily="34" charset="0"/>
                <a:cs typeface="Arial" panose="020B0604020202020204" pitchFamily="34" charset="0"/>
              </a:rPr>
              <a:t>Visos kitos diagramos turi būti kuriamos remiantis esama stilistika.</a:t>
            </a:r>
            <a:endParaRPr lang="en-US" b="1" i="0" dirty="0">
              <a:solidFill>
                <a:schemeClr val="bg1"/>
              </a:solidFill>
              <a:latin typeface="Arial" panose="020B0604020202020204" pitchFamily="34" charset="0"/>
              <a:ea typeface="Inter Semi Bold" panose="020B05020300000000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0ECDE41A-C15A-8C4B-A12D-1A07B994E01E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983733450"/>
              </p:ext>
            </p:extLst>
          </p:nvPr>
        </p:nvGraphicFramePr>
        <p:xfrm>
          <a:off x="988701" y="2767449"/>
          <a:ext cx="5988569" cy="38992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1E189536-B994-8B44-9AD6-1E9B3000F884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181667176"/>
              </p:ext>
            </p:extLst>
          </p:nvPr>
        </p:nvGraphicFramePr>
        <p:xfrm>
          <a:off x="7585316" y="3085203"/>
          <a:ext cx="4006368" cy="35814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323109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kyrius_Vienas skaičiu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A36F833E-D503-7449-87CC-B8E383BC66C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09021" y="424809"/>
            <a:ext cx="862883" cy="9837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D861843-38B4-D148-99E5-9F4C3E2339E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356850" y="0"/>
            <a:ext cx="190500" cy="6858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D892914-F5A9-F642-B52A-C75D04F0928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840052" y="0"/>
            <a:ext cx="38100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E4D699B-062F-E34A-B8AF-6AF33D54CB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-119640" t="58032" r="-170830" b="390"/>
          <a:stretch/>
        </p:blipFill>
        <p:spPr>
          <a:xfrm rot="5400000">
            <a:off x="1351336" y="52466"/>
            <a:ext cx="148773" cy="2851446"/>
          </a:xfrm>
          <a:prstGeom prst="rect">
            <a:avLst/>
          </a:prstGeom>
        </p:spPr>
      </p:pic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224758FE-FB03-7945-8489-CE74EBB5340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467098" y="3668711"/>
            <a:ext cx="6222494" cy="272402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3700" b="1" i="0">
                <a:solidFill>
                  <a:srgbClr val="FFFF00"/>
                </a:solidFill>
                <a:latin typeface="Arial" panose="020B0604020202020204" pitchFamily="34" charset="0"/>
                <a:ea typeface="Inter Semi Bold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err="1"/>
              <a:t>Antraštė</a:t>
            </a:r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6E61C04-401B-A548-95BE-432EEC7539D9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373481" y="1329925"/>
            <a:ext cx="1104900" cy="254000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C83BDE46-B3FD-934A-954D-8ED9ABBD069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 rot="16200000">
            <a:off x="8847686" y="3603890"/>
            <a:ext cx="4985555" cy="643688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30000"/>
              </a:lnSpc>
              <a:spcBef>
                <a:spcPts val="0"/>
              </a:spcBef>
              <a:buNone/>
              <a:defRPr sz="1500" b="1" i="0">
                <a:solidFill>
                  <a:schemeClr val="bg1"/>
                </a:solidFill>
                <a:latin typeface="Arial" panose="020B0604020202020204" pitchFamily="34" charset="0"/>
                <a:ea typeface="Inter Medium" panose="020B05020300000000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500" b="0" i="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2pPr>
            <a:lvl3pPr marL="914400" indent="0">
              <a:buNone/>
              <a:defRPr sz="1500" b="0" i="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3pPr>
            <a:lvl4pPr marL="1371600" indent="0">
              <a:buNone/>
              <a:defRPr sz="1500" b="0" i="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4pPr>
            <a:lvl5pPr marL="1828800" indent="0">
              <a:buNone/>
              <a:defRPr sz="1500" b="0" i="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5pPr>
          </a:lstStyle>
          <a:p>
            <a:pPr lvl="0"/>
            <a:r>
              <a:rPr lang="en-GB" dirty="0"/>
              <a:t>UŽ KIEKVIENOS TECHNOLOGIJOS – ŽMOGUS</a:t>
            </a:r>
            <a:endParaRPr lang="en-LT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3ABD1B-A1CE-B243-B0AE-AFA3DF058648}"/>
              </a:ext>
            </a:extLst>
          </p:cNvPr>
          <p:cNvSpPr txBox="1"/>
          <p:nvPr userDrawn="1"/>
        </p:nvSpPr>
        <p:spPr>
          <a:xfrm>
            <a:off x="3467098" y="1289465"/>
            <a:ext cx="460484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LT" sz="1500" b="1" i="0" dirty="0">
                <a:solidFill>
                  <a:schemeClr val="bg1"/>
                </a:solidFill>
                <a:latin typeface="Arial" panose="020B0604020202020204" pitchFamily="34" charset="0"/>
                <a:ea typeface="Inter Semi Bold" panose="020B0502030000000004" pitchFamily="34" charset="0"/>
                <a:cs typeface="Arial" panose="020B0604020202020204" pitchFamily="34" charset="0"/>
              </a:rPr>
              <a:t>KAUNO TECHNOLOGIJOS UNIVERSITETAS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F0045096-48AE-2F45-81DE-246F7A97BAF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3373722"/>
            <a:ext cx="2828658" cy="3222561"/>
          </a:xfrm>
          <a:prstGeom prst="rect">
            <a:avLst/>
          </a:prstGeom>
          <a:ln w="19050">
            <a:noFill/>
          </a:ln>
        </p:spPr>
        <p:txBody>
          <a:bodyPr/>
          <a:lstStyle>
            <a:lvl1pPr marL="0" indent="0" algn="ctr">
              <a:buNone/>
              <a:defRPr sz="26000" b="1" i="0">
                <a:ln w="19050">
                  <a:solidFill>
                    <a:schemeClr val="bg1"/>
                  </a:solidFill>
                </a:ln>
                <a:noFill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3647961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02" userDrawn="1">
          <p15:clr>
            <a:srgbClr val="FBAE40"/>
          </p15:clr>
        </p15:guide>
        <p15:guide id="2" pos="1096" userDrawn="1">
          <p15:clr>
            <a:srgbClr val="FBAE40"/>
          </p15:clr>
        </p15:guide>
        <p15:guide id="3" pos="4384" userDrawn="1">
          <p15:clr>
            <a:srgbClr val="FBAE40"/>
          </p15:clr>
        </p15:guide>
        <p15:guide id="4" pos="2184" userDrawn="1">
          <p15:clr>
            <a:srgbClr val="FBAE40"/>
          </p15:clr>
        </p15:guide>
        <p15:guide id="5" pos="3296" userDrawn="1">
          <p15:clr>
            <a:srgbClr val="FBAE40"/>
          </p15:clr>
        </p15:guide>
        <p15:guide id="6" pos="5473" userDrawn="1">
          <p15:clr>
            <a:srgbClr val="FBAE40"/>
          </p15:clr>
        </p15:guide>
        <p15:guide id="8" pos="6584" userDrawn="1">
          <p15:clr>
            <a:srgbClr val="FBAE40"/>
          </p15:clr>
        </p15:guide>
        <p15:guide id="9" pos="6040" userDrawn="1">
          <p15:clr>
            <a:srgbClr val="FBAE40"/>
          </p15:clr>
        </p15:guide>
        <p15:guide id="10" orient="horz" pos="3090" userDrawn="1">
          <p15:clr>
            <a:srgbClr val="FBAE40"/>
          </p15:clr>
        </p15:guide>
        <p15:guide id="11" orient="horz" pos="1842" userDrawn="1">
          <p15:clr>
            <a:srgbClr val="FBAE40"/>
          </p15:clr>
        </p15:guide>
        <p15:guide id="12" orient="horz" pos="1230" userDrawn="1">
          <p15:clr>
            <a:srgbClr val="FBAE40"/>
          </p15:clr>
        </p15:guide>
        <p15:guide id="13" orient="horz" pos="913" userDrawn="1">
          <p15:clr>
            <a:srgbClr val="FBAE40"/>
          </p15:clr>
        </p15:guide>
        <p15:guide id="14" orient="horz" pos="618" userDrawn="1">
          <p15:clr>
            <a:srgbClr val="FBAE40"/>
          </p15:clr>
        </p15:guide>
        <p15:guide id="15" orient="horz" pos="2478" userDrawn="1">
          <p15:clr>
            <a:srgbClr val="FBAE40"/>
          </p15:clr>
        </p15:guide>
        <p15:guide id="16" pos="393" userDrawn="1">
          <p15:clr>
            <a:srgbClr val="FBAE40"/>
          </p15:clr>
        </p15:guide>
        <p15:guide id="17" orient="horz" pos="3929" userDrawn="1">
          <p15:clr>
            <a:srgbClr val="FBAE40"/>
          </p15:clr>
        </p15:guide>
        <p15:guide id="18" orient="horz" pos="368" userDrawn="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a_Baltas fo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822D502-64E2-DE49-8A59-1D3013B76A6E}"/>
              </a:ext>
            </a:extLst>
          </p:cNvPr>
          <p:cNvSpPr txBox="1"/>
          <p:nvPr userDrawn="1"/>
        </p:nvSpPr>
        <p:spPr>
          <a:xfrm>
            <a:off x="1279922" y="403225"/>
            <a:ext cx="9632156" cy="1988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  <a:spcAft>
                <a:spcPts val="1200"/>
              </a:spcAft>
            </a:pPr>
            <a:r>
              <a:rPr lang="en-GB" sz="1800" b="1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SVARBU (ŠITA SKAIDRĖ NĖRA ŠABLONO DALIS)</a:t>
            </a:r>
            <a:endParaRPr lang="lt-LT" b="1" i="0" dirty="0">
              <a:solidFill>
                <a:schemeClr val="tx1"/>
              </a:solidFill>
              <a:latin typeface="Arial" panose="020B0604020202020204" pitchFamily="34" charset="0"/>
              <a:ea typeface="Inter" panose="020B05020300000000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10000"/>
              </a:lnSpc>
              <a:spcAft>
                <a:spcPts val="1200"/>
              </a:spcAft>
            </a:pPr>
            <a:r>
              <a:rPr lang="lt-LT" b="0" i="0" dirty="0">
                <a:solidFill>
                  <a:schemeClr val="tx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Nusikopijuokite diagramą:</a:t>
            </a:r>
          </a:p>
          <a:p>
            <a:pPr algn="ctr">
              <a:lnSpc>
                <a:spcPct val="110000"/>
              </a:lnSpc>
              <a:spcAft>
                <a:spcPts val="1200"/>
              </a:spcAft>
            </a:pPr>
            <a:r>
              <a:rPr lang="en-GB" sz="1600" b="1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1. </a:t>
            </a:r>
            <a:r>
              <a:rPr lang="en-GB" sz="1600" b="0" i="0" u="none" strike="noStrike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Nueikite</a:t>
            </a:r>
            <a:r>
              <a:rPr lang="en-GB" sz="16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 </a:t>
            </a:r>
            <a:r>
              <a:rPr lang="en-GB" sz="1600" b="0" i="0" u="none" strike="noStrike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į</a:t>
            </a:r>
            <a:r>
              <a:rPr lang="en-GB" sz="16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 </a:t>
            </a:r>
            <a:r>
              <a:rPr lang="en-GB" sz="1600" b="0" i="1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View panel </a:t>
            </a:r>
            <a:r>
              <a:rPr lang="en-GB" sz="1600" b="1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2.</a:t>
            </a:r>
            <a:r>
              <a:rPr lang="en-GB" sz="16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 </a:t>
            </a:r>
            <a:r>
              <a:rPr lang="en-GB" sz="1600" b="0" i="0" u="none" strike="noStrike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Pasirinkite</a:t>
            </a:r>
            <a:r>
              <a:rPr lang="en-GB" sz="16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 </a:t>
            </a:r>
            <a:r>
              <a:rPr lang="en-GB" sz="1600" b="0" i="1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Slide Master </a:t>
            </a:r>
            <a:r>
              <a:rPr lang="en-GB" sz="1600" b="1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3.</a:t>
            </a:r>
            <a:r>
              <a:rPr lang="en-GB" sz="16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 </a:t>
            </a:r>
            <a:r>
              <a:rPr lang="en-GB" sz="1600" b="0" i="0" u="none" strike="noStrike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Nusikopijuokite</a:t>
            </a:r>
            <a:r>
              <a:rPr lang="en-GB" sz="16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 </a:t>
            </a:r>
            <a:r>
              <a:rPr lang="en-GB" sz="1600" b="0" i="0" u="none" strike="noStrike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diagramą</a:t>
            </a:r>
            <a:br>
              <a:rPr lang="en-GB" sz="16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</a:br>
            <a:r>
              <a:rPr lang="en-GB" sz="1600" b="1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4. </a:t>
            </a:r>
            <a:r>
              <a:rPr lang="en-GB" sz="1600" b="0" i="0" u="none" strike="noStrike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Uždarykite</a:t>
            </a:r>
            <a:r>
              <a:rPr lang="en-GB" sz="16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 </a:t>
            </a:r>
            <a:r>
              <a:rPr lang="en-GB" sz="1600" b="0" i="1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Slide Master</a:t>
            </a:r>
            <a:r>
              <a:rPr lang="en-GB" sz="16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: </a:t>
            </a:r>
            <a:r>
              <a:rPr lang="en-GB" sz="1600" b="0" i="0" u="none" strike="noStrike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pasirinkite</a:t>
            </a:r>
            <a:r>
              <a:rPr lang="en-GB" sz="16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 </a:t>
            </a:r>
            <a:r>
              <a:rPr lang="en-GB" sz="1600" b="0" i="1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Normal</a:t>
            </a:r>
            <a:r>
              <a:rPr lang="en-GB" sz="16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 </a:t>
            </a:r>
            <a:r>
              <a:rPr lang="en-GB" sz="1600" b="1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5.</a:t>
            </a:r>
            <a:r>
              <a:rPr lang="en-GB" sz="16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 </a:t>
            </a:r>
            <a:r>
              <a:rPr lang="en-GB" sz="1600" b="0" i="0" u="none" strike="noStrike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Įklijuokite</a:t>
            </a:r>
            <a:r>
              <a:rPr lang="en-GB" sz="16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 </a:t>
            </a:r>
            <a:r>
              <a:rPr lang="en-GB" sz="1600" b="0" i="0" u="none" strike="noStrike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diagramą</a:t>
            </a:r>
            <a:r>
              <a:rPr lang="en-GB" sz="16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 </a:t>
            </a:r>
            <a:r>
              <a:rPr lang="en-GB" sz="1600" b="0" i="0" u="none" strike="noStrike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savo</a:t>
            </a:r>
            <a:r>
              <a:rPr lang="en-GB" sz="16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 </a:t>
            </a:r>
            <a:r>
              <a:rPr lang="en-GB" sz="1600" b="0" i="0" u="none" strike="noStrike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skaidrėje</a:t>
            </a:r>
            <a:r>
              <a:rPr lang="en-GB" sz="16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.</a:t>
            </a:r>
            <a:endParaRPr lang="lt-LT" sz="1600" b="0" i="0" u="none" strike="noStrike" kern="1200" dirty="0">
              <a:solidFill>
                <a:schemeClr val="tx1"/>
              </a:solidFill>
              <a:effectLst/>
              <a:latin typeface="Arial" panose="020B0604020202020204" pitchFamily="34" charset="0"/>
              <a:ea typeface="Inter" panose="020B05020300000000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10000"/>
              </a:lnSpc>
              <a:spcAft>
                <a:spcPts val="1200"/>
              </a:spcAft>
            </a:pPr>
            <a:r>
              <a:rPr lang="lt-LT" b="1" i="0" dirty="0">
                <a:solidFill>
                  <a:schemeClr val="tx1"/>
                </a:solidFill>
                <a:latin typeface="Arial" panose="020B0604020202020204" pitchFamily="34" charset="0"/>
                <a:ea typeface="Inter Semi Bold" panose="020B0502030000000004" pitchFamily="34" charset="0"/>
                <a:cs typeface="Arial" panose="020B0604020202020204" pitchFamily="34" charset="0"/>
              </a:rPr>
              <a:t>Visos kitos diagramos turi būti kuriamos remiantis esama stilistika.</a:t>
            </a:r>
            <a:endParaRPr lang="en-US" b="1" i="0" dirty="0">
              <a:solidFill>
                <a:schemeClr val="tx1"/>
              </a:solidFill>
              <a:latin typeface="Arial" panose="020B0604020202020204" pitchFamily="34" charset="0"/>
              <a:ea typeface="Inter Semi Bold" panose="020B05020300000000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8EE4845D-B78D-4A46-9763-62D727630EA1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1737979793"/>
              </p:ext>
            </p:extLst>
          </p:nvPr>
        </p:nvGraphicFramePr>
        <p:xfrm>
          <a:off x="988701" y="2763075"/>
          <a:ext cx="5995285" cy="39036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5A0CB8A1-1010-EC4F-B6C5-EFB7467F76EE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1245475880"/>
              </p:ext>
            </p:extLst>
          </p:nvPr>
        </p:nvGraphicFramePr>
        <p:xfrm>
          <a:off x="7585316" y="3085203"/>
          <a:ext cx="4006368" cy="35814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968106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ntelė_Juodas fona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0A4775A3-EB07-A141-A562-5216ADEA360A}"/>
              </a:ext>
            </a:extLst>
          </p:cNvPr>
          <p:cNvSpPr txBox="1"/>
          <p:nvPr userDrawn="1"/>
        </p:nvSpPr>
        <p:spPr>
          <a:xfrm>
            <a:off x="1102519" y="698500"/>
            <a:ext cx="9986962" cy="1532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  <a:spcAft>
                <a:spcPts val="1200"/>
              </a:spcAft>
            </a:pPr>
            <a:r>
              <a:rPr lang="en-GB" sz="1800" b="1" i="0" kern="1200" dirty="0">
                <a:solidFill>
                  <a:srgbClr val="FFFF00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SVARBU (ŠITA SKAIDRĖ NĖRA ŠABLONO DALIS)</a:t>
            </a:r>
            <a:endParaRPr lang="lt-LT" b="1" i="0" dirty="0">
              <a:solidFill>
                <a:srgbClr val="FFFF00"/>
              </a:solidFill>
              <a:latin typeface="Arial" panose="020B0604020202020204" pitchFamily="34" charset="0"/>
              <a:ea typeface="Inter" panose="020B0502030000000004" pitchFamily="34" charset="0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lt-LT" b="0" i="0" dirty="0">
                <a:solidFill>
                  <a:schemeClr val="bg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Nusikopijuokite lentelę:</a:t>
            </a: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GB" sz="1600" b="1" i="0" u="none" strike="noStrike" kern="1200" dirty="0">
                <a:solidFill>
                  <a:srgbClr val="FFFF00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1. </a:t>
            </a:r>
            <a:r>
              <a:rPr lang="en-GB" sz="1600" b="0" i="0" u="none" strike="noStrike" kern="12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Nueikite</a:t>
            </a:r>
            <a:r>
              <a:rPr lang="en-GB" sz="1600" b="0" i="0" u="none" strike="noStrike" kern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 </a:t>
            </a:r>
            <a:r>
              <a:rPr lang="en-GB" sz="1600" b="0" i="0" u="none" strike="noStrike" kern="12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į</a:t>
            </a:r>
            <a:r>
              <a:rPr lang="en-GB" sz="1600" b="0" i="0" u="none" strike="noStrike" kern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 </a:t>
            </a:r>
            <a:r>
              <a:rPr lang="en-GB" sz="1600" b="0" i="1" u="none" strike="noStrike" kern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View panel </a:t>
            </a:r>
            <a:r>
              <a:rPr lang="en-GB" sz="1600" b="1" i="0" u="none" strike="noStrike" kern="1200" dirty="0">
                <a:solidFill>
                  <a:srgbClr val="FFFF00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2. </a:t>
            </a:r>
            <a:r>
              <a:rPr lang="en-GB" sz="1600" b="0" i="0" u="none" strike="noStrike" kern="12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Pasirinkite</a:t>
            </a:r>
            <a:r>
              <a:rPr lang="en-GB" sz="1600" b="0" i="0" u="none" strike="noStrike" kern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 </a:t>
            </a:r>
            <a:r>
              <a:rPr lang="en-GB" sz="1600" b="0" i="1" u="none" strike="noStrike" kern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Slide Master </a:t>
            </a:r>
            <a:r>
              <a:rPr lang="en-GB" sz="1600" b="1" i="0" u="none" strike="noStrike" kern="1200" dirty="0">
                <a:solidFill>
                  <a:srgbClr val="FFFF00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3. </a:t>
            </a:r>
            <a:r>
              <a:rPr lang="en-GB" sz="1600" b="0" i="0" u="none" strike="noStrike" kern="12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Nusikopijuokite</a:t>
            </a:r>
            <a:r>
              <a:rPr lang="en-GB" sz="1600" b="0" i="0" u="none" strike="noStrike" kern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 </a:t>
            </a:r>
            <a:r>
              <a:rPr lang="en-GB" sz="1600" b="0" i="0" u="none" strike="noStrike" kern="12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lentelę</a:t>
            </a:r>
            <a:br>
              <a:rPr lang="en-GB" sz="1600" b="0" i="0" u="none" strike="noStrike" kern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</a:br>
            <a:r>
              <a:rPr lang="en-GB" sz="1600" b="1" i="0" u="none" strike="noStrike" kern="1200" dirty="0">
                <a:solidFill>
                  <a:srgbClr val="FFFF00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4. </a:t>
            </a:r>
            <a:r>
              <a:rPr lang="en-GB" sz="1600" b="0" i="0" u="none" strike="noStrike" kern="12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Uždarykite</a:t>
            </a:r>
            <a:r>
              <a:rPr lang="en-GB" sz="1600" b="0" i="0" u="none" strike="noStrike" kern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 </a:t>
            </a:r>
            <a:r>
              <a:rPr lang="en-GB" sz="1600" b="0" i="1" u="none" strike="noStrike" kern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Slide Master</a:t>
            </a:r>
            <a:r>
              <a:rPr lang="en-GB" sz="1600" b="0" i="0" u="none" strike="noStrike" kern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: </a:t>
            </a:r>
            <a:r>
              <a:rPr lang="en-GB" sz="1600" b="0" i="0" u="none" strike="noStrike" kern="12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pasirinkite</a:t>
            </a:r>
            <a:r>
              <a:rPr lang="en-GB" sz="1600" b="0" i="0" u="none" strike="noStrike" kern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 </a:t>
            </a:r>
            <a:r>
              <a:rPr lang="en-GB" sz="1600" b="0" i="1" u="none" strike="noStrike" kern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Normal</a:t>
            </a:r>
            <a:r>
              <a:rPr lang="en-GB" sz="1600" b="0" i="0" u="none" strike="noStrike" kern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 </a:t>
            </a:r>
            <a:r>
              <a:rPr lang="en-GB" sz="1600" b="1" i="0" u="none" strike="noStrike" kern="1200" dirty="0">
                <a:solidFill>
                  <a:srgbClr val="FFFF00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5. </a:t>
            </a:r>
            <a:r>
              <a:rPr lang="en-GB" sz="1600" b="0" i="0" u="none" strike="noStrike" kern="12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Įklijuokite</a:t>
            </a:r>
            <a:r>
              <a:rPr lang="en-GB" sz="1600" b="0" i="0" u="none" strike="noStrike" kern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 </a:t>
            </a:r>
            <a:r>
              <a:rPr lang="en-GB" sz="1600" b="0" i="0" u="none" strike="noStrike" kern="12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lentelę</a:t>
            </a:r>
            <a:r>
              <a:rPr lang="en-GB" sz="1600" b="0" i="0" u="none" strike="noStrike" kern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 </a:t>
            </a:r>
            <a:r>
              <a:rPr lang="en-GB" sz="1600" b="0" i="0" u="none" strike="noStrike" kern="12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savo</a:t>
            </a:r>
            <a:r>
              <a:rPr lang="en-GB" sz="1600" b="0" i="0" u="none" strike="noStrike" kern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 </a:t>
            </a:r>
            <a:r>
              <a:rPr lang="en-GB" sz="1600" b="0" i="0" u="none" strike="noStrike" kern="12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skaidrėje</a:t>
            </a:r>
            <a:r>
              <a:rPr lang="en-GB" sz="1600" b="0" i="0" u="none" strike="noStrike" kern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.</a:t>
            </a:r>
            <a:endParaRPr lang="lt-LT" sz="1600" b="0" i="0" u="none" strike="noStrike" kern="1200" dirty="0">
              <a:solidFill>
                <a:schemeClr val="bg1"/>
              </a:solidFill>
              <a:effectLst/>
              <a:latin typeface="Arial" panose="020B0604020202020204" pitchFamily="34" charset="0"/>
              <a:ea typeface="Inter" panose="020B05020300000000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EDCF25F-588F-FA48-A5FB-9F332A23BADD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431052889"/>
              </p:ext>
            </p:extLst>
          </p:nvPr>
        </p:nvGraphicFramePr>
        <p:xfrm>
          <a:off x="947737" y="2736570"/>
          <a:ext cx="10077314" cy="347503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525463">
                  <a:extLst>
                    <a:ext uri="{9D8B030D-6E8A-4147-A177-3AD203B41FA5}">
                      <a16:colId xmlns:a16="http://schemas.microsoft.com/office/drawing/2014/main" val="553379762"/>
                    </a:ext>
                  </a:extLst>
                </a:gridCol>
                <a:gridCol w="5672183">
                  <a:extLst>
                    <a:ext uri="{9D8B030D-6E8A-4147-A177-3AD203B41FA5}">
                      <a16:colId xmlns:a16="http://schemas.microsoft.com/office/drawing/2014/main" val="2887563481"/>
                    </a:ext>
                  </a:extLst>
                </a:gridCol>
                <a:gridCol w="2632166">
                  <a:extLst>
                    <a:ext uri="{9D8B030D-6E8A-4147-A177-3AD203B41FA5}">
                      <a16:colId xmlns:a16="http://schemas.microsoft.com/office/drawing/2014/main" val="1877026651"/>
                    </a:ext>
                  </a:extLst>
                </a:gridCol>
                <a:gridCol w="1247502">
                  <a:extLst>
                    <a:ext uri="{9D8B030D-6E8A-4147-A177-3AD203B41FA5}">
                      <a16:colId xmlns:a16="http://schemas.microsoft.com/office/drawing/2014/main" val="2481374449"/>
                    </a:ext>
                  </a:extLst>
                </a:gridCol>
              </a:tblGrid>
              <a:tr h="695007">
                <a:tc>
                  <a:txBody>
                    <a:bodyPr/>
                    <a:lstStyle/>
                    <a:p>
                      <a:r>
                        <a:rPr lang="en-US" sz="1500" b="1" i="0" dirty="0">
                          <a:solidFill>
                            <a:srgbClr val="FFFF00"/>
                          </a:solidFill>
                          <a:latin typeface="Arial" panose="020B0604020202020204" pitchFamily="34" charset="0"/>
                          <a:ea typeface="Inter" panose="020B0502030000000004" pitchFamily="34" charset="0"/>
                          <a:cs typeface="Arial" panose="020B0604020202020204" pitchFamily="34" charset="0"/>
                        </a:rPr>
                        <a:t>Nr.</a:t>
                      </a:r>
                    </a:p>
                  </a:txBody>
                  <a:tcPr marL="108000" marR="108000" marT="54000" marB="54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1" i="0" dirty="0">
                          <a:solidFill>
                            <a:srgbClr val="FFFF00"/>
                          </a:solidFill>
                          <a:latin typeface="Arial" panose="020B0604020202020204" pitchFamily="34" charset="0"/>
                          <a:ea typeface="Inter" panose="020B0502030000000004" pitchFamily="34" charset="0"/>
                          <a:cs typeface="Arial" panose="020B0604020202020204" pitchFamily="34" charset="0"/>
                        </a:rPr>
                        <a:t>Magna aliquam</a:t>
                      </a:r>
                    </a:p>
                  </a:txBody>
                  <a:tcPr marL="108000" marR="108000" marT="54000" marB="54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1" i="0" dirty="0">
                          <a:solidFill>
                            <a:srgbClr val="FFFF00"/>
                          </a:solidFill>
                          <a:latin typeface="Arial" panose="020B0604020202020204" pitchFamily="34" charset="0"/>
                          <a:ea typeface="Inter" panose="020B0502030000000004" pitchFamily="34" charset="0"/>
                          <a:cs typeface="Arial" panose="020B0604020202020204" pitchFamily="34" charset="0"/>
                        </a:rPr>
                        <a:t>Enim ad minim</a:t>
                      </a:r>
                    </a:p>
                  </a:txBody>
                  <a:tcPr marL="108000" marR="108000" marT="54000" marB="54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1" i="0" dirty="0">
                          <a:solidFill>
                            <a:srgbClr val="FFFF00"/>
                          </a:solidFill>
                          <a:latin typeface="Arial" panose="020B0604020202020204" pitchFamily="34" charset="0"/>
                          <a:ea typeface="Inter" panose="020B0502030000000004" pitchFamily="34" charset="0"/>
                          <a:cs typeface="Arial" panose="020B0604020202020204" pitchFamily="34" charset="0"/>
                        </a:rPr>
                        <a:t>Iriure</a:t>
                      </a:r>
                    </a:p>
                  </a:txBody>
                  <a:tcPr marL="108000" marR="108000" marT="54000" marB="54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7261061"/>
                  </a:ext>
                </a:extLst>
              </a:tr>
              <a:tr h="695007">
                <a:tc>
                  <a:txBody>
                    <a:bodyPr/>
                    <a:lstStyle/>
                    <a:p>
                      <a:pPr algn="ctr"/>
                      <a:r>
                        <a:rPr lang="en-US" sz="1500" b="0" i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Inter" panose="020B05020300000000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108000" marR="108000" marT="54000" marB="54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i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Inter" panose="020B0502030000000004" pitchFamily="34" charset="0"/>
                          <a:cs typeface="Arial" panose="020B0604020202020204" pitchFamily="34" charset="0"/>
                        </a:rPr>
                        <a:t>Aoreet dolore magna aliquam erat volutpat</a:t>
                      </a:r>
                    </a:p>
                  </a:txBody>
                  <a:tcPr marL="108000" marR="108000" marT="54000" marB="54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i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Inter" panose="020B0502030000000004" pitchFamily="34" charset="0"/>
                          <a:cs typeface="Arial" panose="020B0604020202020204" pitchFamily="34" charset="0"/>
                        </a:rPr>
                        <a:t>Praesent luptatum</a:t>
                      </a:r>
                    </a:p>
                  </a:txBody>
                  <a:tcPr marL="108000" marR="108000" marT="54000" marB="54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 i="0" dirty="0">
                          <a:solidFill>
                            <a:srgbClr val="FFFF00"/>
                          </a:solidFill>
                          <a:latin typeface="Arial" panose="020B0604020202020204" pitchFamily="34" charset="0"/>
                          <a:ea typeface="Inter" panose="020B0502030000000004" pitchFamily="34" charset="0"/>
                          <a:cs typeface="Arial" panose="020B0604020202020204" pitchFamily="34" charset="0"/>
                        </a:rPr>
                        <a:t>+</a:t>
                      </a:r>
                    </a:p>
                  </a:txBody>
                  <a:tcPr marL="108000" marR="108000" marT="54000" marB="54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3534893"/>
                  </a:ext>
                </a:extLst>
              </a:tr>
              <a:tr h="695007">
                <a:tc>
                  <a:txBody>
                    <a:bodyPr/>
                    <a:lstStyle/>
                    <a:p>
                      <a:pPr algn="ctr"/>
                      <a:r>
                        <a:rPr lang="en-US" sz="1500" b="0" i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Inter" panose="020B05020300000000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108000" marR="108000" marT="54000" marB="54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i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Inter" panose="020B0502030000000004" pitchFamily="34" charset="0"/>
                          <a:cs typeface="Arial" panose="020B0604020202020204" pitchFamily="34" charset="0"/>
                        </a:rPr>
                        <a:t>Ut wisi enim ad minim veniam, quis nostrud</a:t>
                      </a:r>
                    </a:p>
                  </a:txBody>
                  <a:tcPr marL="108000" marR="108000" marT="54000" marB="54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i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Inter" panose="020B0502030000000004" pitchFamily="34" charset="0"/>
                          <a:cs typeface="Arial" panose="020B0604020202020204" pitchFamily="34" charset="0"/>
                        </a:rPr>
                        <a:t>Dolore te feugait nul</a:t>
                      </a:r>
                    </a:p>
                  </a:txBody>
                  <a:tcPr marL="108000" marR="108000" marT="54000" marB="54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 i="0" dirty="0">
                          <a:solidFill>
                            <a:srgbClr val="FFFF00"/>
                          </a:solidFill>
                          <a:latin typeface="Arial" panose="020B0604020202020204" pitchFamily="34" charset="0"/>
                          <a:ea typeface="Inter" panose="020B05020300000000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marL="108000" marR="108000" marT="54000" marB="54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82109185"/>
                  </a:ext>
                </a:extLst>
              </a:tr>
              <a:tr h="695007">
                <a:tc>
                  <a:txBody>
                    <a:bodyPr/>
                    <a:lstStyle/>
                    <a:p>
                      <a:pPr algn="ctr"/>
                      <a:r>
                        <a:rPr lang="en-US" sz="1500" b="0" i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Inter" panose="020B05020300000000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108000" marR="108000" marT="54000" marB="54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i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Inter" panose="020B0502030000000004" pitchFamily="34" charset="0"/>
                          <a:cs typeface="Arial" panose="020B0604020202020204" pitchFamily="34" charset="0"/>
                        </a:rPr>
                        <a:t>Exerci tation ullamcorper suscipit lobortis nisl</a:t>
                      </a:r>
                    </a:p>
                  </a:txBody>
                  <a:tcPr marL="108000" marR="108000" marT="54000" marB="54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i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Inter" panose="020B0502030000000004" pitchFamily="34" charset="0"/>
                          <a:cs typeface="Arial" panose="020B0604020202020204" pitchFamily="34" charset="0"/>
                        </a:rPr>
                        <a:t>Augue duis</a:t>
                      </a:r>
                    </a:p>
                  </a:txBody>
                  <a:tcPr marL="108000" marR="108000" marT="54000" marB="54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 i="0" dirty="0">
                          <a:solidFill>
                            <a:srgbClr val="FFFF00"/>
                          </a:solidFill>
                          <a:latin typeface="Arial" panose="020B0604020202020204" pitchFamily="34" charset="0"/>
                          <a:ea typeface="Inter" panose="020B05020300000000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marL="108000" marR="108000" marT="54000" marB="54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3808814"/>
                  </a:ext>
                </a:extLst>
              </a:tr>
              <a:tr h="695007">
                <a:tc>
                  <a:txBody>
                    <a:bodyPr/>
                    <a:lstStyle/>
                    <a:p>
                      <a:pPr algn="ctr"/>
                      <a:r>
                        <a:rPr lang="en-US" sz="1500" b="0" i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Inter" panose="020B05020300000000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108000" marR="108000" marT="54000" marB="54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i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Inter" panose="020B0502030000000004" pitchFamily="34" charset="0"/>
                          <a:cs typeface="Arial" panose="020B0604020202020204" pitchFamily="34" charset="0"/>
                        </a:rPr>
                        <a:t>Duis autem vel eum iriure dolor </a:t>
                      </a:r>
                    </a:p>
                  </a:txBody>
                  <a:tcPr marL="108000" marR="108000" marT="54000" marB="54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i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Inter" panose="020B0502030000000004" pitchFamily="34" charset="0"/>
                          <a:cs typeface="Arial" panose="020B0604020202020204" pitchFamily="34" charset="0"/>
                        </a:rPr>
                        <a:t>Te feugait nulla facilisi</a:t>
                      </a:r>
                    </a:p>
                  </a:txBody>
                  <a:tcPr marL="108000" marR="108000" marT="54000" marB="54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 i="0" dirty="0">
                          <a:solidFill>
                            <a:srgbClr val="FFFF00"/>
                          </a:solidFill>
                          <a:latin typeface="Arial" panose="020B0604020202020204" pitchFamily="34" charset="0"/>
                          <a:ea typeface="Inter" panose="020B05020300000000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marL="108000" marR="108000" marT="54000" marB="54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594412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4208719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ntelė_Baltas fo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5245F59-08C9-D44E-AAB0-68B4A977944C}"/>
              </a:ext>
            </a:extLst>
          </p:cNvPr>
          <p:cNvSpPr txBox="1"/>
          <p:nvPr userDrawn="1"/>
        </p:nvSpPr>
        <p:spPr>
          <a:xfrm>
            <a:off x="1102519" y="698500"/>
            <a:ext cx="9986962" cy="1532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  <a:spcAft>
                <a:spcPts val="1200"/>
              </a:spcAft>
            </a:pPr>
            <a:r>
              <a:rPr lang="en-GB" sz="1800" b="1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SVARBU (ŠITA SKAIDRĖ NĖRA ŠABLONO DALIS)</a:t>
            </a:r>
            <a:endParaRPr lang="lt-LT" b="1" i="0" dirty="0">
              <a:solidFill>
                <a:schemeClr val="tx1"/>
              </a:solidFill>
              <a:latin typeface="Arial" panose="020B0604020202020204" pitchFamily="34" charset="0"/>
              <a:ea typeface="Inter" panose="020B0502030000000004" pitchFamily="34" charset="0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lt-LT" b="0" i="0" dirty="0">
                <a:solidFill>
                  <a:schemeClr val="tx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Nusikopijuokite lentelę:</a:t>
            </a: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GB" sz="1600" b="1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1. </a:t>
            </a:r>
            <a:r>
              <a:rPr lang="en-GB" sz="1600" b="0" i="0" u="none" strike="noStrike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Nueikite</a:t>
            </a:r>
            <a:r>
              <a:rPr lang="en-GB" sz="16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 </a:t>
            </a:r>
            <a:r>
              <a:rPr lang="en-GB" sz="1600" b="0" i="0" u="none" strike="noStrike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į</a:t>
            </a:r>
            <a:r>
              <a:rPr lang="en-GB" sz="16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 </a:t>
            </a:r>
            <a:r>
              <a:rPr lang="en-GB" sz="1600" b="0" i="1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View panel </a:t>
            </a:r>
            <a:r>
              <a:rPr lang="en-GB" sz="1600" b="1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2. </a:t>
            </a:r>
            <a:r>
              <a:rPr lang="en-GB" sz="1600" b="0" i="0" u="none" strike="noStrike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Pasirinkite</a:t>
            </a:r>
            <a:r>
              <a:rPr lang="en-GB" sz="16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 </a:t>
            </a:r>
            <a:r>
              <a:rPr lang="en-GB" sz="1600" b="0" i="1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Slide Master </a:t>
            </a:r>
            <a:r>
              <a:rPr lang="en-GB" sz="1600" b="1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3. </a:t>
            </a:r>
            <a:r>
              <a:rPr lang="en-GB" sz="1600" b="0" i="0" u="none" strike="noStrike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Nusikopijuokite</a:t>
            </a:r>
            <a:r>
              <a:rPr lang="en-GB" sz="16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 </a:t>
            </a:r>
            <a:r>
              <a:rPr lang="en-GB" sz="1600" b="0" i="0" u="none" strike="noStrike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lentelę</a:t>
            </a:r>
            <a:br>
              <a:rPr lang="en-GB" sz="16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</a:br>
            <a:r>
              <a:rPr lang="en-GB" sz="1600" b="1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4. </a:t>
            </a:r>
            <a:r>
              <a:rPr lang="en-GB" sz="1600" b="0" i="0" u="none" strike="noStrike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Uždarykite</a:t>
            </a:r>
            <a:r>
              <a:rPr lang="en-GB" sz="16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 </a:t>
            </a:r>
            <a:r>
              <a:rPr lang="en-GB" sz="1600" b="0" i="1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Slide Master</a:t>
            </a:r>
            <a:r>
              <a:rPr lang="en-GB" sz="16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: </a:t>
            </a:r>
            <a:r>
              <a:rPr lang="en-GB" sz="1600" b="0" i="0" u="none" strike="noStrike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pasirinkite</a:t>
            </a:r>
            <a:r>
              <a:rPr lang="en-GB" sz="16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 </a:t>
            </a:r>
            <a:r>
              <a:rPr lang="en-GB" sz="1600" b="0" i="1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Normal</a:t>
            </a:r>
            <a:r>
              <a:rPr lang="en-GB" sz="16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 </a:t>
            </a:r>
            <a:r>
              <a:rPr lang="en-GB" sz="1600" b="1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5. </a:t>
            </a:r>
            <a:r>
              <a:rPr lang="en-GB" sz="1600" b="0" i="0" u="none" strike="noStrike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Įklijuokite</a:t>
            </a:r>
            <a:r>
              <a:rPr lang="en-GB" sz="16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 </a:t>
            </a:r>
            <a:r>
              <a:rPr lang="en-GB" sz="1600" b="0" i="0" u="none" strike="noStrike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lentelę</a:t>
            </a:r>
            <a:r>
              <a:rPr lang="en-GB" sz="16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 </a:t>
            </a:r>
            <a:r>
              <a:rPr lang="en-GB" sz="1600" b="0" i="0" u="none" strike="noStrike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savo</a:t>
            </a:r>
            <a:r>
              <a:rPr lang="en-GB" sz="16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 </a:t>
            </a:r>
            <a:r>
              <a:rPr lang="en-GB" sz="1600" b="0" i="0" u="none" strike="noStrike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skaidrėje</a:t>
            </a:r>
            <a:r>
              <a:rPr lang="en-GB" sz="16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.</a:t>
            </a:r>
            <a:endParaRPr lang="lt-LT" sz="1600" b="0" i="0" u="none" strike="noStrike" kern="1200" dirty="0">
              <a:solidFill>
                <a:schemeClr val="tx1"/>
              </a:solidFill>
              <a:effectLst/>
              <a:latin typeface="Arial" panose="020B0604020202020204" pitchFamily="34" charset="0"/>
              <a:ea typeface="Inter" panose="020B05020300000000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0D29DF7-224A-0946-B65F-B6854B3ABD98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636463211"/>
              </p:ext>
            </p:extLst>
          </p:nvPr>
        </p:nvGraphicFramePr>
        <p:xfrm>
          <a:off x="947737" y="2736570"/>
          <a:ext cx="10279789" cy="347503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528366">
                  <a:extLst>
                    <a:ext uri="{9D8B030D-6E8A-4147-A177-3AD203B41FA5}">
                      <a16:colId xmlns:a16="http://schemas.microsoft.com/office/drawing/2014/main" val="553379762"/>
                    </a:ext>
                  </a:extLst>
                </a:gridCol>
                <a:gridCol w="5669280">
                  <a:extLst>
                    <a:ext uri="{9D8B030D-6E8A-4147-A177-3AD203B41FA5}">
                      <a16:colId xmlns:a16="http://schemas.microsoft.com/office/drawing/2014/main" val="2887563481"/>
                    </a:ext>
                  </a:extLst>
                </a:gridCol>
                <a:gridCol w="2625634">
                  <a:extLst>
                    <a:ext uri="{9D8B030D-6E8A-4147-A177-3AD203B41FA5}">
                      <a16:colId xmlns:a16="http://schemas.microsoft.com/office/drawing/2014/main" val="1877026651"/>
                    </a:ext>
                  </a:extLst>
                </a:gridCol>
                <a:gridCol w="1456509">
                  <a:extLst>
                    <a:ext uri="{9D8B030D-6E8A-4147-A177-3AD203B41FA5}">
                      <a16:colId xmlns:a16="http://schemas.microsoft.com/office/drawing/2014/main" val="2481374449"/>
                    </a:ext>
                  </a:extLst>
                </a:gridCol>
              </a:tblGrid>
              <a:tr h="695007">
                <a:tc>
                  <a:txBody>
                    <a:bodyPr/>
                    <a:lstStyle/>
                    <a:p>
                      <a:r>
                        <a:rPr lang="en-US" sz="1500" b="1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Inter" panose="020B0502030000000004" pitchFamily="34" charset="0"/>
                          <a:cs typeface="Arial" panose="020B0604020202020204" pitchFamily="34" charset="0"/>
                        </a:rPr>
                        <a:t>Nr.</a:t>
                      </a:r>
                    </a:p>
                  </a:txBody>
                  <a:tcPr marL="108000" marR="108000" marT="54000" marB="54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2F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1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Inter" panose="020B0502030000000004" pitchFamily="34" charset="0"/>
                          <a:cs typeface="Arial" panose="020B0604020202020204" pitchFamily="34" charset="0"/>
                        </a:rPr>
                        <a:t>Magna aliquam</a:t>
                      </a:r>
                    </a:p>
                  </a:txBody>
                  <a:tcPr marL="108000" marR="108000" marT="54000" marB="54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2F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1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Inter" panose="020B0502030000000004" pitchFamily="34" charset="0"/>
                          <a:cs typeface="Arial" panose="020B0604020202020204" pitchFamily="34" charset="0"/>
                        </a:rPr>
                        <a:t>Enim ad minim</a:t>
                      </a:r>
                    </a:p>
                  </a:txBody>
                  <a:tcPr marL="108000" marR="108000" marT="54000" marB="54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2F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1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Inter" panose="020B0502030000000004" pitchFamily="34" charset="0"/>
                          <a:cs typeface="Arial" panose="020B0604020202020204" pitchFamily="34" charset="0"/>
                        </a:rPr>
                        <a:t>Iriure</a:t>
                      </a:r>
                    </a:p>
                  </a:txBody>
                  <a:tcPr marL="108000" marR="108000" marT="54000" marB="54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7261061"/>
                  </a:ext>
                </a:extLst>
              </a:tr>
              <a:tr h="695007">
                <a:tc>
                  <a:txBody>
                    <a:bodyPr/>
                    <a:lstStyle/>
                    <a:p>
                      <a:pPr algn="ctr"/>
                      <a:r>
                        <a:rPr lang="en-US" sz="1500" b="0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Inter" panose="020B05020300000000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108000" marR="108000" marT="54000" marB="54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Inter" panose="020B0502030000000004" pitchFamily="34" charset="0"/>
                          <a:cs typeface="Arial" panose="020B0604020202020204" pitchFamily="34" charset="0"/>
                        </a:rPr>
                        <a:t>Aoreet dolore magna aliquam erat volutpat</a:t>
                      </a:r>
                    </a:p>
                  </a:txBody>
                  <a:tcPr marL="108000" marR="108000" marT="54000" marB="54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Inter" panose="020B0502030000000004" pitchFamily="34" charset="0"/>
                          <a:cs typeface="Arial" panose="020B0604020202020204" pitchFamily="34" charset="0"/>
                        </a:rPr>
                        <a:t>Praesent luptatum</a:t>
                      </a:r>
                    </a:p>
                  </a:txBody>
                  <a:tcPr marL="108000" marR="108000" marT="54000" marB="54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Inter" panose="020B0502030000000004" pitchFamily="34" charset="0"/>
                          <a:cs typeface="Arial" panose="020B0604020202020204" pitchFamily="34" charset="0"/>
                        </a:rPr>
                        <a:t>+</a:t>
                      </a:r>
                    </a:p>
                  </a:txBody>
                  <a:tcPr marL="108000" marR="108000" marT="54000" marB="54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3534893"/>
                  </a:ext>
                </a:extLst>
              </a:tr>
              <a:tr h="695007">
                <a:tc>
                  <a:txBody>
                    <a:bodyPr/>
                    <a:lstStyle/>
                    <a:p>
                      <a:pPr algn="ctr"/>
                      <a:r>
                        <a:rPr lang="en-US" sz="1500" b="0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Inter" panose="020B05020300000000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108000" marR="108000" marT="54000" marB="54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Inter" panose="020B0502030000000004" pitchFamily="34" charset="0"/>
                          <a:cs typeface="Arial" panose="020B0604020202020204" pitchFamily="34" charset="0"/>
                        </a:rPr>
                        <a:t>Ut wisi enim ad minim veniam, quis nostrud</a:t>
                      </a:r>
                    </a:p>
                  </a:txBody>
                  <a:tcPr marL="108000" marR="108000" marT="54000" marB="54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Inter" panose="020B0502030000000004" pitchFamily="34" charset="0"/>
                          <a:cs typeface="Arial" panose="020B0604020202020204" pitchFamily="34" charset="0"/>
                        </a:rPr>
                        <a:t>Dolore te feugait nul</a:t>
                      </a:r>
                    </a:p>
                  </a:txBody>
                  <a:tcPr marL="108000" marR="108000" marT="54000" marB="54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Inter" panose="020B05020300000000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marL="108000" marR="108000" marT="54000" marB="54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82109185"/>
                  </a:ext>
                </a:extLst>
              </a:tr>
              <a:tr h="695007">
                <a:tc>
                  <a:txBody>
                    <a:bodyPr/>
                    <a:lstStyle/>
                    <a:p>
                      <a:pPr algn="ctr"/>
                      <a:r>
                        <a:rPr lang="en-US" sz="1500" b="0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Inter" panose="020B05020300000000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108000" marR="108000" marT="54000" marB="54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Inter" panose="020B0502030000000004" pitchFamily="34" charset="0"/>
                          <a:cs typeface="Arial" panose="020B0604020202020204" pitchFamily="34" charset="0"/>
                        </a:rPr>
                        <a:t>Exerci tation ullamcorper suscipit lobortis nisl</a:t>
                      </a:r>
                    </a:p>
                  </a:txBody>
                  <a:tcPr marL="108000" marR="108000" marT="54000" marB="54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Inter" panose="020B0502030000000004" pitchFamily="34" charset="0"/>
                          <a:cs typeface="Arial" panose="020B0604020202020204" pitchFamily="34" charset="0"/>
                        </a:rPr>
                        <a:t>Augue duis</a:t>
                      </a:r>
                    </a:p>
                  </a:txBody>
                  <a:tcPr marL="108000" marR="108000" marT="54000" marB="54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Inter" panose="020B05020300000000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marL="108000" marR="108000" marT="54000" marB="54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3808814"/>
                  </a:ext>
                </a:extLst>
              </a:tr>
              <a:tr h="695007">
                <a:tc>
                  <a:txBody>
                    <a:bodyPr/>
                    <a:lstStyle/>
                    <a:p>
                      <a:pPr algn="ctr"/>
                      <a:r>
                        <a:rPr lang="en-US" sz="1500" b="0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Inter" panose="020B05020300000000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108000" marR="108000" marT="54000" marB="54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Inter" panose="020B0502030000000004" pitchFamily="34" charset="0"/>
                          <a:cs typeface="Arial" panose="020B0604020202020204" pitchFamily="34" charset="0"/>
                        </a:rPr>
                        <a:t>Duis autem vel eum iriure dolor </a:t>
                      </a:r>
                    </a:p>
                  </a:txBody>
                  <a:tcPr marL="108000" marR="108000" marT="54000" marB="54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Inter" panose="020B0502030000000004" pitchFamily="34" charset="0"/>
                          <a:cs typeface="Arial" panose="020B0604020202020204" pitchFamily="34" charset="0"/>
                        </a:rPr>
                        <a:t>Te feugait nulla facilisi</a:t>
                      </a:r>
                    </a:p>
                  </a:txBody>
                  <a:tcPr marL="108000" marR="108000" marT="54000" marB="54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Inter" panose="020B05020300000000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marL="108000" marR="108000" marT="54000" marB="54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594412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25777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kyrius_Du skaičiai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A36F833E-D503-7449-87CC-B8E383BC66C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09021" y="424809"/>
            <a:ext cx="862883" cy="9837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D861843-38B4-D148-99E5-9F4C3E2339E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356850" y="0"/>
            <a:ext cx="190500" cy="6858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555EE49-EA86-604D-B79E-1835648D437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-254768" t="1" r="-836988" b="29251"/>
          <a:stretch/>
        </p:blipFill>
        <p:spPr>
          <a:xfrm rot="5400000">
            <a:off x="2198923" y="-847734"/>
            <a:ext cx="454047" cy="485189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D892914-F5A9-F642-B52A-C75D04F0928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832844" y="0"/>
            <a:ext cx="381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48C8245-A0B5-4343-A773-99B1AC5A1C19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278535" y="1329925"/>
            <a:ext cx="1104900" cy="254000"/>
          </a:xfrm>
          <a:prstGeom prst="rect">
            <a:avLst/>
          </a:prstGeom>
        </p:spPr>
      </p:pic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224758FE-FB03-7945-8489-CE74EBB5340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477810" y="3668711"/>
            <a:ext cx="4361134" cy="272402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3700" b="1" i="0">
                <a:solidFill>
                  <a:srgbClr val="FFFF00"/>
                </a:solidFill>
                <a:latin typeface="Arial" panose="020B0604020202020204" pitchFamily="34" charset="0"/>
                <a:ea typeface="Inter Semi Bold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err="1"/>
              <a:t>Antraštė</a:t>
            </a:r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20FA2AC1-A86F-6246-9CF6-463924E7F59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 rot="16200000">
            <a:off x="8847686" y="3603890"/>
            <a:ext cx="4985555" cy="643688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30000"/>
              </a:lnSpc>
              <a:spcBef>
                <a:spcPts val="0"/>
              </a:spcBef>
              <a:buNone/>
              <a:defRPr sz="1500" b="1" i="0">
                <a:solidFill>
                  <a:schemeClr val="bg1"/>
                </a:solidFill>
                <a:latin typeface="Arial" panose="020B0604020202020204" pitchFamily="34" charset="0"/>
                <a:ea typeface="Inter Medium" panose="020B05020300000000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500" b="0" i="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2pPr>
            <a:lvl3pPr marL="914400" indent="0">
              <a:buNone/>
              <a:defRPr sz="1500" b="0" i="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3pPr>
            <a:lvl4pPr marL="1371600" indent="0">
              <a:buNone/>
              <a:defRPr sz="1500" b="0" i="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4pPr>
            <a:lvl5pPr marL="1828800" indent="0">
              <a:buNone/>
              <a:defRPr sz="1500" b="0" i="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5pPr>
          </a:lstStyle>
          <a:p>
            <a:pPr lvl="0"/>
            <a:r>
              <a:rPr lang="en-GB" dirty="0"/>
              <a:t>UŽ KIEKVIENOS TECHNOLOGIJOS – ŽMOGUS</a:t>
            </a:r>
            <a:endParaRPr lang="en-LT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D500F5A-81CA-2F4B-BDD4-88D7FC1AE05F}"/>
              </a:ext>
            </a:extLst>
          </p:cNvPr>
          <p:cNvSpPr txBox="1"/>
          <p:nvPr userDrawn="1"/>
        </p:nvSpPr>
        <p:spPr>
          <a:xfrm>
            <a:off x="5477810" y="1289465"/>
            <a:ext cx="460484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LT" sz="1500" b="1" i="0" dirty="0">
                <a:solidFill>
                  <a:schemeClr val="bg1"/>
                </a:solidFill>
                <a:latin typeface="Arial" panose="020B0604020202020204" pitchFamily="34" charset="0"/>
                <a:ea typeface="Inter Semi Bold" panose="020B0502030000000004" pitchFamily="34" charset="0"/>
                <a:cs typeface="Arial" panose="020B0604020202020204" pitchFamily="34" charset="0"/>
              </a:rPr>
              <a:t>KAUNO TECHNOLOGIJOS UNIVERSITETAS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D6224EDB-B787-DE4E-BE6F-8D8484097FC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3373722"/>
            <a:ext cx="4832844" cy="3222561"/>
          </a:xfrm>
          <a:prstGeom prst="rect">
            <a:avLst/>
          </a:prstGeom>
          <a:ln w="19050">
            <a:noFill/>
          </a:ln>
        </p:spPr>
        <p:txBody>
          <a:bodyPr/>
          <a:lstStyle>
            <a:lvl1pPr marL="0" indent="0" algn="ctr">
              <a:buNone/>
              <a:defRPr sz="26000" b="1" i="0">
                <a:ln w="19050">
                  <a:solidFill>
                    <a:schemeClr val="bg1"/>
                  </a:solidFill>
                </a:ln>
                <a:noFill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28</a:t>
            </a:r>
          </a:p>
        </p:txBody>
      </p:sp>
    </p:spTree>
    <p:extLst>
      <p:ext uri="{BB962C8B-B14F-4D97-AF65-F5344CB8AC3E}">
        <p14:creationId xmlns:p14="http://schemas.microsoft.com/office/powerpoint/2010/main" val="37448378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02" userDrawn="1">
          <p15:clr>
            <a:srgbClr val="FBAE40"/>
          </p15:clr>
        </p15:guide>
        <p15:guide id="2" pos="1096" userDrawn="1">
          <p15:clr>
            <a:srgbClr val="FBAE40"/>
          </p15:clr>
        </p15:guide>
        <p15:guide id="3" pos="4384" userDrawn="1">
          <p15:clr>
            <a:srgbClr val="FBAE40"/>
          </p15:clr>
        </p15:guide>
        <p15:guide id="4" pos="2184" userDrawn="1">
          <p15:clr>
            <a:srgbClr val="FBAE40"/>
          </p15:clr>
        </p15:guide>
        <p15:guide id="5" pos="3296" userDrawn="1">
          <p15:clr>
            <a:srgbClr val="FBAE40"/>
          </p15:clr>
        </p15:guide>
        <p15:guide id="6" pos="5473" userDrawn="1">
          <p15:clr>
            <a:srgbClr val="FBAE40"/>
          </p15:clr>
        </p15:guide>
        <p15:guide id="8" pos="6584" userDrawn="1">
          <p15:clr>
            <a:srgbClr val="FBAE40"/>
          </p15:clr>
        </p15:guide>
        <p15:guide id="9" pos="6040" userDrawn="1">
          <p15:clr>
            <a:srgbClr val="FBAE40"/>
          </p15:clr>
        </p15:guide>
        <p15:guide id="10" orient="horz" pos="3090" userDrawn="1">
          <p15:clr>
            <a:srgbClr val="FBAE40"/>
          </p15:clr>
        </p15:guide>
        <p15:guide id="11" orient="horz" pos="1842" userDrawn="1">
          <p15:clr>
            <a:srgbClr val="FBAE40"/>
          </p15:clr>
        </p15:guide>
        <p15:guide id="12" orient="horz" pos="1230" userDrawn="1">
          <p15:clr>
            <a:srgbClr val="FBAE40"/>
          </p15:clr>
        </p15:guide>
        <p15:guide id="13" orient="horz" pos="913" userDrawn="1">
          <p15:clr>
            <a:srgbClr val="FBAE40"/>
          </p15:clr>
        </p15:guide>
        <p15:guide id="14" orient="horz" pos="618" userDrawn="1">
          <p15:clr>
            <a:srgbClr val="FBAE40"/>
          </p15:clr>
        </p15:guide>
        <p15:guide id="15" orient="horz" pos="2478" userDrawn="1">
          <p15:clr>
            <a:srgbClr val="FBAE40"/>
          </p15:clr>
        </p15:guide>
        <p15:guide id="16" pos="393" userDrawn="1">
          <p15:clr>
            <a:srgbClr val="FBAE40"/>
          </p15:clr>
        </p15:guide>
        <p15:guide id="17" orient="horz" pos="3929" userDrawn="1">
          <p15:clr>
            <a:srgbClr val="FBAE40"/>
          </p15:clr>
        </p15:guide>
        <p15:guide id="18" orient="horz" pos="368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as_Šūkis_Juo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DCD1856C-F327-BF49-A715-D3258E845A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1644" y="600737"/>
            <a:ext cx="9908045" cy="50963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1" i="0">
                <a:solidFill>
                  <a:srgbClr val="FFFF00"/>
                </a:solidFill>
                <a:latin typeface="Arial" panose="020B0604020202020204" pitchFamily="34" charset="0"/>
                <a:ea typeface="Inter Semi Bold" panose="020B05020300000000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Antraštė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B7DEC24-8D93-6D48-A79C-7BDDFFA2B16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13890" y="0"/>
            <a:ext cx="38100" cy="6858000"/>
          </a:xfrm>
          <a:prstGeom prst="rect">
            <a:avLst/>
          </a:prstGeom>
        </p:spPr>
      </p:pic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CD1AB869-1A97-C74F-B22C-8C4A3C85531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 rot="16200000">
            <a:off x="9406361" y="3040008"/>
            <a:ext cx="4397904" cy="1173382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30000"/>
              </a:lnSpc>
              <a:spcBef>
                <a:spcPts val="0"/>
              </a:spcBef>
              <a:buNone/>
              <a:defRPr sz="1300" b="1" i="0">
                <a:solidFill>
                  <a:schemeClr val="bg1"/>
                </a:solidFill>
                <a:latin typeface="Arial" panose="020B0604020202020204" pitchFamily="34" charset="0"/>
                <a:ea typeface="Inter Medium" panose="020B05020300000000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500" b="0" i="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2pPr>
            <a:lvl3pPr marL="914400" indent="0">
              <a:buNone/>
              <a:defRPr sz="1500" b="0" i="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3pPr>
            <a:lvl4pPr marL="1371600" indent="0">
              <a:buNone/>
              <a:defRPr sz="1500" b="0" i="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4pPr>
            <a:lvl5pPr marL="1828800" indent="0">
              <a:buNone/>
              <a:defRPr sz="1500" b="0" i="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5pPr>
          </a:lstStyle>
          <a:p>
            <a:pPr lvl="0"/>
            <a:r>
              <a:rPr lang="en-GB" dirty="0"/>
              <a:t>UŽ KIEKVIENOS TECHNOLOGIJOS – ŽMOGUS</a:t>
            </a:r>
            <a:endParaRPr lang="en-LT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7015AA5-A63A-AA42-ACD1-300F08FBDCD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-1" r="9663" b="-12809"/>
          <a:stretch/>
        </p:blipFill>
        <p:spPr>
          <a:xfrm>
            <a:off x="0" y="1356723"/>
            <a:ext cx="11013890" cy="214901"/>
          </a:xfrm>
          <a:prstGeom prst="rect">
            <a:avLst/>
          </a:prstGeom>
        </p:spPr>
      </p:pic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B4B86B12-DA76-274D-9D4F-46D64739DB8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9930" y="4374624"/>
            <a:ext cx="9828212" cy="1860720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600" b="0" i="0">
                <a:solidFill>
                  <a:schemeClr val="bg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r>
              <a:rPr lang="lt-LT" dirty="0"/>
              <a:t>antra eilutė</a:t>
            </a:r>
          </a:p>
        </p:txBody>
      </p:sp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587BF503-4657-4144-AE5A-7FC3C4A846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3723" y="3048000"/>
            <a:ext cx="9828212" cy="1019347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200" b="1" i="0">
                <a:solidFill>
                  <a:schemeClr val="bg1"/>
                </a:solidFill>
                <a:latin typeface="Arial" panose="020B0604020202020204" pitchFamily="34" charset="0"/>
                <a:ea typeface="Inter Medium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lt-LT" dirty="0"/>
              <a:t>Antraštė 2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810A3938-1C5A-734A-9AEB-AA2A81156F6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314565" y="696317"/>
            <a:ext cx="590984" cy="318475"/>
          </a:xfrm>
          <a:prstGeom prst="rect">
            <a:avLst/>
          </a:prstGeom>
        </p:spPr>
      </p:pic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7EE7EFB9-58EC-4E46-B135-D34F2910C588}"/>
              </a:ext>
            </a:extLst>
          </p:cNvPr>
          <p:cNvSpPr txBox="1">
            <a:spLocks/>
          </p:cNvSpPr>
          <p:nvPr userDrawn="1"/>
        </p:nvSpPr>
        <p:spPr>
          <a:xfrm>
            <a:off x="11163044" y="6286367"/>
            <a:ext cx="922601" cy="365125"/>
          </a:xfrm>
          <a:prstGeom prst="rect">
            <a:avLst/>
          </a:prstGeom>
        </p:spPr>
        <p:txBody>
          <a:bodyPr anchor="b"/>
          <a:lstStyle>
            <a:defPPr>
              <a:defRPr lang="en-US"/>
            </a:defPPr>
            <a:lvl1pPr marL="0" algn="r" defTabSz="914400" rtl="0" eaLnBrk="1" latinLnBrk="0" hangingPunct="1">
              <a:defRPr sz="1500" b="1" i="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D6F01323-A656-431B-B19E-EE6A8E2AF848}" type="slidenum">
              <a:rPr lang="en-US" sz="1400" b="1" i="0" smtClean="0">
                <a:solidFill>
                  <a:schemeClr val="bg1"/>
                </a:solidFill>
                <a:latin typeface="Arial" panose="020B0604020202020204" pitchFamily="34" charset="0"/>
                <a:ea typeface="Inter Semi Bold" panose="020B0502030000000004" pitchFamily="34" charset="0"/>
                <a:cs typeface="Arial" panose="020B0604020202020204" pitchFamily="34" charset="0"/>
              </a:rPr>
              <a:pPr algn="ctr"/>
              <a:t>‹#›</a:t>
            </a:fld>
            <a:endParaRPr lang="en-US" sz="1400" b="1" i="0" dirty="0">
              <a:solidFill>
                <a:schemeClr val="bg1"/>
              </a:solidFill>
              <a:latin typeface="Arial" panose="020B0604020202020204" pitchFamily="34" charset="0"/>
              <a:ea typeface="Inter Semi Bold" panose="020B05020300000000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54249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02" userDrawn="1">
          <p15:clr>
            <a:srgbClr val="FBAE40"/>
          </p15:clr>
        </p15:guide>
        <p15:guide id="2" pos="1096" userDrawn="1">
          <p15:clr>
            <a:srgbClr val="FBAE40"/>
          </p15:clr>
        </p15:guide>
        <p15:guide id="3" pos="4384" userDrawn="1">
          <p15:clr>
            <a:srgbClr val="FBAE40"/>
          </p15:clr>
        </p15:guide>
        <p15:guide id="4" pos="2184" userDrawn="1">
          <p15:clr>
            <a:srgbClr val="FBAE40"/>
          </p15:clr>
        </p15:guide>
        <p15:guide id="5" pos="3296" userDrawn="1">
          <p15:clr>
            <a:srgbClr val="FBAE40"/>
          </p15:clr>
        </p15:guide>
        <p15:guide id="6" pos="5473" userDrawn="1">
          <p15:clr>
            <a:srgbClr val="FBAE40"/>
          </p15:clr>
        </p15:guide>
        <p15:guide id="8" pos="6584" userDrawn="1">
          <p15:clr>
            <a:srgbClr val="FBAE40"/>
          </p15:clr>
        </p15:guide>
        <p15:guide id="9" pos="6040" userDrawn="1">
          <p15:clr>
            <a:srgbClr val="FBAE40"/>
          </p15:clr>
        </p15:guide>
        <p15:guide id="10" orient="horz" pos="3090" userDrawn="1">
          <p15:clr>
            <a:srgbClr val="FBAE40"/>
          </p15:clr>
        </p15:guide>
        <p15:guide id="11" orient="horz" pos="1842" userDrawn="1">
          <p15:clr>
            <a:srgbClr val="FBAE40"/>
          </p15:clr>
        </p15:guide>
        <p15:guide id="12" orient="horz" pos="1230" userDrawn="1">
          <p15:clr>
            <a:srgbClr val="FBAE40"/>
          </p15:clr>
        </p15:guide>
        <p15:guide id="13" orient="horz" pos="913" userDrawn="1">
          <p15:clr>
            <a:srgbClr val="FBAE40"/>
          </p15:clr>
        </p15:guide>
        <p15:guide id="14" orient="horz" pos="618" userDrawn="1">
          <p15:clr>
            <a:srgbClr val="FBAE40"/>
          </p15:clr>
        </p15:guide>
        <p15:guide id="15" orient="horz" pos="2478" userDrawn="1">
          <p15:clr>
            <a:srgbClr val="FBAE40"/>
          </p15:clr>
        </p15:guide>
        <p15:guide id="16" pos="393" userDrawn="1">
          <p15:clr>
            <a:srgbClr val="FBAE40"/>
          </p15:clr>
        </p15:guide>
        <p15:guide id="17" orient="horz" pos="3929" userDrawn="1">
          <p15:clr>
            <a:srgbClr val="FBAE40"/>
          </p15:clr>
        </p15:guide>
        <p15:guide id="18" orient="horz" pos="368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as_Šūkis_Balt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DCD1856C-F327-BF49-A715-D3258E845A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1644" y="600737"/>
            <a:ext cx="9908045" cy="50963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1" i="0">
                <a:solidFill>
                  <a:schemeClr val="tx1"/>
                </a:solidFill>
                <a:latin typeface="Arial" panose="020B0604020202020204" pitchFamily="34" charset="0"/>
                <a:ea typeface="Inter Semi Bold" panose="020B05020300000000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Antraštė</a:t>
            </a:r>
            <a:endParaRPr lang="en-US" dirty="0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CD1AB869-1A97-C74F-B22C-8C4A3C85531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 rot="16200000">
            <a:off x="9406361" y="3040008"/>
            <a:ext cx="4397904" cy="1173382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30000"/>
              </a:lnSpc>
              <a:spcBef>
                <a:spcPts val="0"/>
              </a:spcBef>
              <a:buNone/>
              <a:defRPr sz="1300" b="1" i="0">
                <a:solidFill>
                  <a:schemeClr val="tx1"/>
                </a:solidFill>
                <a:latin typeface="Arial" panose="020B0604020202020204" pitchFamily="34" charset="0"/>
                <a:ea typeface="Inter Medium" panose="020B05020300000000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500" b="0" i="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2pPr>
            <a:lvl3pPr marL="914400" indent="0">
              <a:buNone/>
              <a:defRPr sz="1500" b="0" i="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3pPr>
            <a:lvl4pPr marL="1371600" indent="0">
              <a:buNone/>
              <a:defRPr sz="1500" b="0" i="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4pPr>
            <a:lvl5pPr marL="1828800" indent="0">
              <a:buNone/>
              <a:defRPr sz="1500" b="0" i="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5pPr>
          </a:lstStyle>
          <a:p>
            <a:pPr lvl="0"/>
            <a:r>
              <a:rPr lang="en-GB" dirty="0"/>
              <a:t>UŽ KIEKVIENOS TECHNOLOGIJOS – ŽMOGUS</a:t>
            </a:r>
            <a:endParaRPr lang="en-LT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B4B86B12-DA76-274D-9D4F-46D64739DB8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9930" y="4374624"/>
            <a:ext cx="9828212" cy="1860720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600" b="0" i="0">
                <a:solidFill>
                  <a:schemeClr val="tx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r>
              <a:rPr lang="lt-LT" dirty="0"/>
              <a:t>antra eilutė</a:t>
            </a:r>
          </a:p>
        </p:txBody>
      </p:sp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587BF503-4657-4144-AE5A-7FC3C4A846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3723" y="3048000"/>
            <a:ext cx="9828212" cy="1019347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200" b="1" i="0">
                <a:solidFill>
                  <a:schemeClr val="tx1"/>
                </a:solidFill>
                <a:latin typeface="Arial" panose="020B0604020202020204" pitchFamily="34" charset="0"/>
                <a:ea typeface="Inter Medium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lt-LT" dirty="0"/>
              <a:t>Antraštė 2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C028207-03C6-EB4F-8087-70DFE414C3F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14563" y="696316"/>
            <a:ext cx="590985" cy="31847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8B3520C-4886-5844-B632-0EFDEEFA04B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10097" y="0"/>
            <a:ext cx="38100" cy="6858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BBDCAF9-A99D-AB48-B61A-DEA4A9FF6C9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r="9625" b="-49952"/>
          <a:stretch/>
        </p:blipFill>
        <p:spPr>
          <a:xfrm>
            <a:off x="0" y="1356709"/>
            <a:ext cx="11018622" cy="285659"/>
          </a:xfrm>
          <a:prstGeom prst="rect">
            <a:avLst/>
          </a:prstGeom>
        </p:spPr>
      </p:pic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D1705FAF-CC62-BB49-B817-BC45A057FA08}"/>
              </a:ext>
            </a:extLst>
          </p:cNvPr>
          <p:cNvSpPr txBox="1">
            <a:spLocks/>
          </p:cNvSpPr>
          <p:nvPr userDrawn="1"/>
        </p:nvSpPr>
        <p:spPr>
          <a:xfrm>
            <a:off x="11163044" y="6286367"/>
            <a:ext cx="922601" cy="365125"/>
          </a:xfrm>
          <a:prstGeom prst="rect">
            <a:avLst/>
          </a:prstGeom>
        </p:spPr>
        <p:txBody>
          <a:bodyPr anchor="b"/>
          <a:lstStyle>
            <a:defPPr>
              <a:defRPr lang="en-US"/>
            </a:defPPr>
            <a:lvl1pPr marL="0" algn="r" defTabSz="914400" rtl="0" eaLnBrk="1" latinLnBrk="0" hangingPunct="1">
              <a:defRPr sz="1500" b="1" i="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D6F01323-A656-431B-B19E-EE6A8E2AF848}" type="slidenum">
              <a:rPr lang="en-US" sz="1400" b="1" i="0" smtClean="0">
                <a:solidFill>
                  <a:schemeClr val="tx1"/>
                </a:solidFill>
                <a:latin typeface="Arial" panose="020B0604020202020204" pitchFamily="34" charset="0"/>
                <a:ea typeface="Inter Semi Bold" panose="020B0502030000000004" pitchFamily="34" charset="0"/>
                <a:cs typeface="Arial" panose="020B0604020202020204" pitchFamily="34" charset="0"/>
              </a:rPr>
              <a:pPr algn="ctr"/>
              <a:t>‹#›</a:t>
            </a:fld>
            <a:endParaRPr lang="en-US" sz="1400" b="1" i="0" dirty="0">
              <a:solidFill>
                <a:schemeClr val="tx1"/>
              </a:solidFill>
              <a:latin typeface="Arial" panose="020B0604020202020204" pitchFamily="34" charset="0"/>
              <a:ea typeface="Inter Semi Bold" panose="020B05020300000000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7572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02" userDrawn="1">
          <p15:clr>
            <a:srgbClr val="FBAE40"/>
          </p15:clr>
        </p15:guide>
        <p15:guide id="2" pos="1096" userDrawn="1">
          <p15:clr>
            <a:srgbClr val="FBAE40"/>
          </p15:clr>
        </p15:guide>
        <p15:guide id="3" pos="4384" userDrawn="1">
          <p15:clr>
            <a:srgbClr val="FBAE40"/>
          </p15:clr>
        </p15:guide>
        <p15:guide id="4" pos="2184" userDrawn="1">
          <p15:clr>
            <a:srgbClr val="FBAE40"/>
          </p15:clr>
        </p15:guide>
        <p15:guide id="5" pos="3296" userDrawn="1">
          <p15:clr>
            <a:srgbClr val="FBAE40"/>
          </p15:clr>
        </p15:guide>
        <p15:guide id="6" pos="5473" userDrawn="1">
          <p15:clr>
            <a:srgbClr val="FBAE40"/>
          </p15:clr>
        </p15:guide>
        <p15:guide id="8" pos="6584" userDrawn="1">
          <p15:clr>
            <a:srgbClr val="FBAE40"/>
          </p15:clr>
        </p15:guide>
        <p15:guide id="9" pos="6040" userDrawn="1">
          <p15:clr>
            <a:srgbClr val="FBAE40"/>
          </p15:clr>
        </p15:guide>
        <p15:guide id="10" orient="horz" pos="3090" userDrawn="1">
          <p15:clr>
            <a:srgbClr val="FBAE40"/>
          </p15:clr>
        </p15:guide>
        <p15:guide id="11" orient="horz" pos="1842" userDrawn="1">
          <p15:clr>
            <a:srgbClr val="FBAE40"/>
          </p15:clr>
        </p15:guide>
        <p15:guide id="12" orient="horz" pos="1230" userDrawn="1">
          <p15:clr>
            <a:srgbClr val="FBAE40"/>
          </p15:clr>
        </p15:guide>
        <p15:guide id="13" orient="horz" pos="913" userDrawn="1">
          <p15:clr>
            <a:srgbClr val="FBAE40"/>
          </p15:clr>
        </p15:guide>
        <p15:guide id="14" orient="horz" pos="618" userDrawn="1">
          <p15:clr>
            <a:srgbClr val="FBAE40"/>
          </p15:clr>
        </p15:guide>
        <p15:guide id="15" orient="horz" pos="2478" userDrawn="1">
          <p15:clr>
            <a:srgbClr val="FBAE40"/>
          </p15:clr>
        </p15:guide>
        <p15:guide id="16" pos="393" userDrawn="1">
          <p15:clr>
            <a:srgbClr val="FBAE40"/>
          </p15:clr>
        </p15:guide>
        <p15:guide id="17" orient="horz" pos="3929" userDrawn="1">
          <p15:clr>
            <a:srgbClr val="FBAE40"/>
          </p15:clr>
        </p15:guide>
        <p15:guide id="18" orient="horz" pos="368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as_Juo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DCD1856C-F327-BF49-A715-D3258E845A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1645" y="600737"/>
            <a:ext cx="8978606" cy="50963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1" i="0">
                <a:solidFill>
                  <a:srgbClr val="FFFF00"/>
                </a:solidFill>
                <a:latin typeface="Arial" panose="020B0604020202020204" pitchFamily="34" charset="0"/>
                <a:ea typeface="Inter Semi Bold" panose="020B05020300000000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Antraštė</a:t>
            </a:r>
            <a:endParaRPr lang="en-US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B4B86B12-DA76-274D-9D4F-46D64739DB8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9930" y="4374624"/>
            <a:ext cx="9828212" cy="1860720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600" b="0" i="0">
                <a:solidFill>
                  <a:schemeClr val="bg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r>
              <a:rPr lang="lt-LT" dirty="0"/>
              <a:t>antra eilutė</a:t>
            </a:r>
          </a:p>
        </p:txBody>
      </p:sp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587BF503-4657-4144-AE5A-7FC3C4A846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3723" y="3048000"/>
            <a:ext cx="9828212" cy="1019347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200" b="1" i="0">
                <a:solidFill>
                  <a:schemeClr val="bg1"/>
                </a:solidFill>
                <a:latin typeface="Arial" panose="020B0604020202020204" pitchFamily="34" charset="0"/>
                <a:ea typeface="Inter Medium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lt-LT" dirty="0"/>
              <a:t>Antraštė 2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9C3A560-9403-BC49-A5F7-C015081D15D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351225"/>
            <a:ext cx="12192000" cy="1905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E36B143-6BE1-0541-83D6-F8722667238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163044" y="696317"/>
            <a:ext cx="590984" cy="318475"/>
          </a:xfrm>
          <a:prstGeom prst="rect">
            <a:avLst/>
          </a:prstGeom>
        </p:spPr>
      </p:pic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EE81F693-50CC-E74A-92F2-28556691589B}"/>
              </a:ext>
            </a:extLst>
          </p:cNvPr>
          <p:cNvSpPr txBox="1">
            <a:spLocks/>
          </p:cNvSpPr>
          <p:nvPr userDrawn="1"/>
        </p:nvSpPr>
        <p:spPr>
          <a:xfrm>
            <a:off x="11163044" y="6286367"/>
            <a:ext cx="922601" cy="365125"/>
          </a:xfrm>
          <a:prstGeom prst="rect">
            <a:avLst/>
          </a:prstGeom>
        </p:spPr>
        <p:txBody>
          <a:bodyPr anchor="b"/>
          <a:lstStyle>
            <a:defPPr>
              <a:defRPr lang="en-US"/>
            </a:defPPr>
            <a:lvl1pPr marL="0" algn="r" defTabSz="914400" rtl="0" eaLnBrk="1" latinLnBrk="0" hangingPunct="1">
              <a:defRPr sz="1500" b="1" i="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D6F01323-A656-431B-B19E-EE6A8E2AF848}" type="slidenum">
              <a:rPr lang="en-US" sz="1400" b="1" i="0" smtClean="0">
                <a:solidFill>
                  <a:schemeClr val="bg1"/>
                </a:solidFill>
                <a:latin typeface="Arial" panose="020B0604020202020204" pitchFamily="34" charset="0"/>
                <a:ea typeface="Inter Semi Bold" panose="020B0502030000000004" pitchFamily="34" charset="0"/>
                <a:cs typeface="Arial" panose="020B0604020202020204" pitchFamily="34" charset="0"/>
              </a:rPr>
              <a:pPr algn="ctr"/>
              <a:t>‹#›</a:t>
            </a:fld>
            <a:endParaRPr lang="en-US" sz="1400" b="1" i="0" dirty="0">
              <a:solidFill>
                <a:schemeClr val="bg1"/>
              </a:solidFill>
              <a:latin typeface="Arial" panose="020B0604020202020204" pitchFamily="34" charset="0"/>
              <a:ea typeface="Inter Semi Bold" panose="020B05020300000000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28289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02" userDrawn="1">
          <p15:clr>
            <a:srgbClr val="FBAE40"/>
          </p15:clr>
        </p15:guide>
        <p15:guide id="2" pos="1096" userDrawn="1">
          <p15:clr>
            <a:srgbClr val="FBAE40"/>
          </p15:clr>
        </p15:guide>
        <p15:guide id="3" pos="4384" userDrawn="1">
          <p15:clr>
            <a:srgbClr val="FBAE40"/>
          </p15:clr>
        </p15:guide>
        <p15:guide id="4" pos="2184" userDrawn="1">
          <p15:clr>
            <a:srgbClr val="FBAE40"/>
          </p15:clr>
        </p15:guide>
        <p15:guide id="5" pos="3296" userDrawn="1">
          <p15:clr>
            <a:srgbClr val="FBAE40"/>
          </p15:clr>
        </p15:guide>
        <p15:guide id="6" pos="5473" userDrawn="1">
          <p15:clr>
            <a:srgbClr val="FBAE40"/>
          </p15:clr>
        </p15:guide>
        <p15:guide id="8" pos="6584" userDrawn="1">
          <p15:clr>
            <a:srgbClr val="FBAE40"/>
          </p15:clr>
        </p15:guide>
        <p15:guide id="9" pos="6040" userDrawn="1">
          <p15:clr>
            <a:srgbClr val="FBAE40"/>
          </p15:clr>
        </p15:guide>
        <p15:guide id="10" orient="horz" pos="3090" userDrawn="1">
          <p15:clr>
            <a:srgbClr val="FBAE40"/>
          </p15:clr>
        </p15:guide>
        <p15:guide id="11" orient="horz" pos="1842" userDrawn="1">
          <p15:clr>
            <a:srgbClr val="FBAE40"/>
          </p15:clr>
        </p15:guide>
        <p15:guide id="12" orient="horz" pos="1230" userDrawn="1">
          <p15:clr>
            <a:srgbClr val="FBAE40"/>
          </p15:clr>
        </p15:guide>
        <p15:guide id="13" orient="horz" pos="913" userDrawn="1">
          <p15:clr>
            <a:srgbClr val="FBAE40"/>
          </p15:clr>
        </p15:guide>
        <p15:guide id="14" orient="horz" pos="618" userDrawn="1">
          <p15:clr>
            <a:srgbClr val="FBAE40"/>
          </p15:clr>
        </p15:guide>
        <p15:guide id="15" orient="horz" pos="2478" userDrawn="1">
          <p15:clr>
            <a:srgbClr val="FBAE40"/>
          </p15:clr>
        </p15:guide>
        <p15:guide id="16" pos="393" userDrawn="1">
          <p15:clr>
            <a:srgbClr val="FBAE40"/>
          </p15:clr>
        </p15:guide>
        <p15:guide id="17" orient="horz" pos="3929" userDrawn="1">
          <p15:clr>
            <a:srgbClr val="FBAE40"/>
          </p15:clr>
        </p15:guide>
        <p15:guide id="18" orient="horz" pos="368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as_Balt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DCD1856C-F327-BF49-A715-D3258E845A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1645" y="600737"/>
            <a:ext cx="8978606" cy="50963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1" i="0">
                <a:solidFill>
                  <a:schemeClr val="tx1"/>
                </a:solidFill>
                <a:latin typeface="Arial" panose="020B0604020202020204" pitchFamily="34" charset="0"/>
                <a:ea typeface="Inter Semi Bold" panose="020B05020300000000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Antraštė</a:t>
            </a:r>
            <a:endParaRPr lang="en-US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B4B86B12-DA76-274D-9D4F-46D64739DB8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9930" y="4374624"/>
            <a:ext cx="9828212" cy="1860720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600" b="0" i="0">
                <a:solidFill>
                  <a:schemeClr val="tx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r>
              <a:rPr lang="lt-LT" dirty="0"/>
              <a:t>antra eilutė</a:t>
            </a:r>
          </a:p>
        </p:txBody>
      </p:sp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587BF503-4657-4144-AE5A-7FC3C4A846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3723" y="3048000"/>
            <a:ext cx="9828212" cy="1019347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200" b="1" i="0">
                <a:solidFill>
                  <a:schemeClr val="tx1"/>
                </a:solidFill>
                <a:latin typeface="Arial" panose="020B0604020202020204" pitchFamily="34" charset="0"/>
                <a:ea typeface="Inter Medium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lt-LT" dirty="0"/>
              <a:t>Antraštė 2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66F165C-7173-9B41-9B41-5FC5C0B7D53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351225"/>
            <a:ext cx="12192000" cy="1905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B47D6DC-D91B-A144-80BE-9E55BF0FD1F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163222" y="696316"/>
            <a:ext cx="590985" cy="318475"/>
          </a:xfrm>
          <a:prstGeom prst="rect">
            <a:avLst/>
          </a:prstGeom>
        </p:spPr>
      </p:pic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BD405FBB-9895-7146-BF23-12D1784B464A}"/>
              </a:ext>
            </a:extLst>
          </p:cNvPr>
          <p:cNvSpPr txBox="1">
            <a:spLocks/>
          </p:cNvSpPr>
          <p:nvPr userDrawn="1"/>
        </p:nvSpPr>
        <p:spPr>
          <a:xfrm>
            <a:off x="11163044" y="6286367"/>
            <a:ext cx="922601" cy="365125"/>
          </a:xfrm>
          <a:prstGeom prst="rect">
            <a:avLst/>
          </a:prstGeom>
        </p:spPr>
        <p:txBody>
          <a:bodyPr anchor="b"/>
          <a:lstStyle>
            <a:defPPr>
              <a:defRPr lang="en-US"/>
            </a:defPPr>
            <a:lvl1pPr marL="0" algn="r" defTabSz="914400" rtl="0" eaLnBrk="1" latinLnBrk="0" hangingPunct="1">
              <a:defRPr sz="1500" b="1" i="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D6F01323-A656-431B-B19E-EE6A8E2AF848}" type="slidenum">
              <a:rPr lang="en-US" sz="1400" b="1" i="0" smtClean="0">
                <a:solidFill>
                  <a:schemeClr val="tx1"/>
                </a:solidFill>
                <a:latin typeface="Arial" panose="020B0604020202020204" pitchFamily="34" charset="0"/>
                <a:ea typeface="Inter Semi Bold" panose="020B0502030000000004" pitchFamily="34" charset="0"/>
                <a:cs typeface="Arial" panose="020B0604020202020204" pitchFamily="34" charset="0"/>
              </a:rPr>
              <a:pPr algn="ctr"/>
              <a:t>‹#›</a:t>
            </a:fld>
            <a:endParaRPr lang="en-US" sz="1400" b="1" i="0" dirty="0">
              <a:solidFill>
                <a:schemeClr val="tx1"/>
              </a:solidFill>
              <a:latin typeface="Arial" panose="020B0604020202020204" pitchFamily="34" charset="0"/>
              <a:ea typeface="Inter Semi Bold" panose="020B05020300000000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34629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02" userDrawn="1">
          <p15:clr>
            <a:srgbClr val="FBAE40"/>
          </p15:clr>
        </p15:guide>
        <p15:guide id="2" pos="1096" userDrawn="1">
          <p15:clr>
            <a:srgbClr val="FBAE40"/>
          </p15:clr>
        </p15:guide>
        <p15:guide id="3" pos="4384" userDrawn="1">
          <p15:clr>
            <a:srgbClr val="FBAE40"/>
          </p15:clr>
        </p15:guide>
        <p15:guide id="4" pos="2184" userDrawn="1">
          <p15:clr>
            <a:srgbClr val="FBAE40"/>
          </p15:clr>
        </p15:guide>
        <p15:guide id="5" pos="3296" userDrawn="1">
          <p15:clr>
            <a:srgbClr val="FBAE40"/>
          </p15:clr>
        </p15:guide>
        <p15:guide id="6" pos="5473" userDrawn="1">
          <p15:clr>
            <a:srgbClr val="FBAE40"/>
          </p15:clr>
        </p15:guide>
        <p15:guide id="8" pos="6584" userDrawn="1">
          <p15:clr>
            <a:srgbClr val="FBAE40"/>
          </p15:clr>
        </p15:guide>
        <p15:guide id="9" pos="6040" userDrawn="1">
          <p15:clr>
            <a:srgbClr val="FBAE40"/>
          </p15:clr>
        </p15:guide>
        <p15:guide id="10" orient="horz" pos="3090" userDrawn="1">
          <p15:clr>
            <a:srgbClr val="FBAE40"/>
          </p15:clr>
        </p15:guide>
        <p15:guide id="11" orient="horz" pos="1842" userDrawn="1">
          <p15:clr>
            <a:srgbClr val="FBAE40"/>
          </p15:clr>
        </p15:guide>
        <p15:guide id="12" orient="horz" pos="1230" userDrawn="1">
          <p15:clr>
            <a:srgbClr val="FBAE40"/>
          </p15:clr>
        </p15:guide>
        <p15:guide id="13" orient="horz" pos="913" userDrawn="1">
          <p15:clr>
            <a:srgbClr val="FBAE40"/>
          </p15:clr>
        </p15:guide>
        <p15:guide id="14" orient="horz" pos="618" userDrawn="1">
          <p15:clr>
            <a:srgbClr val="FBAE40"/>
          </p15:clr>
        </p15:guide>
        <p15:guide id="15" orient="horz" pos="2478" userDrawn="1">
          <p15:clr>
            <a:srgbClr val="FBAE40"/>
          </p15:clr>
        </p15:guide>
        <p15:guide id="16" pos="393" userDrawn="1">
          <p15:clr>
            <a:srgbClr val="FBAE40"/>
          </p15:clr>
        </p15:guide>
        <p15:guide id="17" orient="horz" pos="3929" userDrawn="1">
          <p15:clr>
            <a:srgbClr val="FBAE40"/>
          </p15:clr>
        </p15:guide>
        <p15:guide id="18" orient="horz" pos="368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kstas_Dvi daly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6D8A384-C846-7641-BEB4-42006FEB5447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14" name="Text Placeholder 20">
            <a:extLst>
              <a:ext uri="{FF2B5EF4-FFF2-40B4-BE49-F238E27FC236}">
                <a16:creationId xmlns:a16="http://schemas.microsoft.com/office/drawing/2014/main" id="{F497E261-9388-AC42-BFA8-252592EA0D4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9930" y="2924175"/>
            <a:ext cx="4922888" cy="3311169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600" b="0" i="0">
                <a:solidFill>
                  <a:schemeClr val="bg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r>
              <a:rPr lang="lt-LT" dirty="0"/>
              <a:t>antra eilutė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B5FF6581-2E75-F54C-AC74-4CFB308232A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1645" y="600737"/>
            <a:ext cx="4921173" cy="50963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 b="1" i="0">
                <a:solidFill>
                  <a:schemeClr val="bg1"/>
                </a:solidFill>
                <a:latin typeface="Arial" panose="020B0604020202020204" pitchFamily="34" charset="0"/>
                <a:ea typeface="Inter Semi Bold" panose="020B05020300000000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ANTRAŠTĖ</a:t>
            </a:r>
          </a:p>
        </p:txBody>
      </p:sp>
      <p:sp>
        <p:nvSpPr>
          <p:cNvPr id="23" name="Text Placeholder 20">
            <a:extLst>
              <a:ext uri="{FF2B5EF4-FFF2-40B4-BE49-F238E27FC236}">
                <a16:creationId xmlns:a16="http://schemas.microsoft.com/office/drawing/2014/main" id="{2E6D4784-2EA3-C74A-80A6-6E53A345902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735930" y="2924175"/>
            <a:ext cx="4922888" cy="3311169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600" b="0" i="0">
                <a:solidFill>
                  <a:schemeClr val="tx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r>
              <a:rPr lang="lt-LT" dirty="0"/>
              <a:t>antra eilutė</a:t>
            </a:r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5592035A-2271-5843-9AF4-E3E9FDCF01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737645" y="600737"/>
            <a:ext cx="4921173" cy="50963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 b="1" i="0">
                <a:solidFill>
                  <a:schemeClr val="tx1"/>
                </a:solidFill>
                <a:latin typeface="Arial" panose="020B0604020202020204" pitchFamily="34" charset="0"/>
                <a:ea typeface="Inter Semi Bold" panose="020B05020300000000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ANTRAŠTĖ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BEC282FF-8A8E-4743-8FE6-0CBA9BBA69B5}"/>
              </a:ext>
            </a:extLst>
          </p:cNvPr>
          <p:cNvSpPr txBox="1">
            <a:spLocks/>
          </p:cNvSpPr>
          <p:nvPr userDrawn="1"/>
        </p:nvSpPr>
        <p:spPr>
          <a:xfrm>
            <a:off x="11163044" y="6286367"/>
            <a:ext cx="922601" cy="365125"/>
          </a:xfrm>
          <a:prstGeom prst="rect">
            <a:avLst/>
          </a:prstGeom>
        </p:spPr>
        <p:txBody>
          <a:bodyPr anchor="b"/>
          <a:lstStyle>
            <a:defPPr>
              <a:defRPr lang="en-US"/>
            </a:defPPr>
            <a:lvl1pPr marL="0" algn="r" defTabSz="914400" rtl="0" eaLnBrk="1" latinLnBrk="0" hangingPunct="1">
              <a:defRPr sz="1500" b="1" i="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D6F01323-A656-431B-B19E-EE6A8E2AF848}" type="slidenum">
              <a:rPr lang="en-US" sz="1400" b="1" i="0" smtClean="0">
                <a:solidFill>
                  <a:schemeClr val="tx1"/>
                </a:solidFill>
                <a:latin typeface="Arial" panose="020B0604020202020204" pitchFamily="34" charset="0"/>
                <a:ea typeface="Inter Semi Bold" panose="020B0502030000000004" pitchFamily="34" charset="0"/>
                <a:cs typeface="Arial" panose="020B0604020202020204" pitchFamily="34" charset="0"/>
              </a:rPr>
              <a:pPr algn="ctr"/>
              <a:t>‹#›</a:t>
            </a:fld>
            <a:endParaRPr lang="en-US" sz="1400" b="1" i="0" dirty="0">
              <a:solidFill>
                <a:schemeClr val="tx1"/>
              </a:solidFill>
              <a:latin typeface="Arial" panose="020B0604020202020204" pitchFamily="34" charset="0"/>
              <a:ea typeface="Inter Semi Bold" panose="020B05020300000000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64372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02" userDrawn="1">
          <p15:clr>
            <a:srgbClr val="FBAE40"/>
          </p15:clr>
        </p15:guide>
        <p15:guide id="2" pos="1096" userDrawn="1">
          <p15:clr>
            <a:srgbClr val="FBAE40"/>
          </p15:clr>
        </p15:guide>
        <p15:guide id="3" pos="4384" userDrawn="1">
          <p15:clr>
            <a:srgbClr val="FBAE40"/>
          </p15:clr>
        </p15:guide>
        <p15:guide id="4" pos="2184" userDrawn="1">
          <p15:clr>
            <a:srgbClr val="FBAE40"/>
          </p15:clr>
        </p15:guide>
        <p15:guide id="5" pos="3296" userDrawn="1">
          <p15:clr>
            <a:srgbClr val="FBAE40"/>
          </p15:clr>
        </p15:guide>
        <p15:guide id="6" pos="5473" userDrawn="1">
          <p15:clr>
            <a:srgbClr val="FBAE40"/>
          </p15:clr>
        </p15:guide>
        <p15:guide id="8" pos="6584" userDrawn="1">
          <p15:clr>
            <a:srgbClr val="FBAE40"/>
          </p15:clr>
        </p15:guide>
        <p15:guide id="9" pos="6040" userDrawn="1">
          <p15:clr>
            <a:srgbClr val="FBAE40"/>
          </p15:clr>
        </p15:guide>
        <p15:guide id="10" orient="horz" pos="3090" userDrawn="1">
          <p15:clr>
            <a:srgbClr val="FBAE40"/>
          </p15:clr>
        </p15:guide>
        <p15:guide id="11" orient="horz" pos="1842" userDrawn="1">
          <p15:clr>
            <a:srgbClr val="FBAE40"/>
          </p15:clr>
        </p15:guide>
        <p15:guide id="12" orient="horz" pos="1230" userDrawn="1">
          <p15:clr>
            <a:srgbClr val="FBAE40"/>
          </p15:clr>
        </p15:guide>
        <p15:guide id="13" orient="horz" pos="913" userDrawn="1">
          <p15:clr>
            <a:srgbClr val="FBAE40"/>
          </p15:clr>
        </p15:guide>
        <p15:guide id="14" orient="horz" pos="618" userDrawn="1">
          <p15:clr>
            <a:srgbClr val="FBAE40"/>
          </p15:clr>
        </p15:guide>
        <p15:guide id="15" orient="horz" pos="2478" userDrawn="1">
          <p15:clr>
            <a:srgbClr val="FBAE40"/>
          </p15:clr>
        </p15:guide>
        <p15:guide id="16" pos="393" userDrawn="1">
          <p15:clr>
            <a:srgbClr val="FBAE40"/>
          </p15:clr>
        </p15:guide>
        <p15:guide id="17" orient="horz" pos="3929" userDrawn="1">
          <p15:clr>
            <a:srgbClr val="FBAE40"/>
          </p15:clr>
        </p15:guide>
        <p15:guide id="18" orient="horz" pos="368" userDrawn="1">
          <p15:clr>
            <a:srgbClr val="FBAE40"/>
          </p15:clr>
        </p15:guide>
        <p15:guide id="19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8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1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104013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2" r:id="rId2"/>
    <p:sldLayoutId id="2147483714" r:id="rId3"/>
    <p:sldLayoutId id="2147483715" r:id="rId4"/>
    <p:sldLayoutId id="2147483716" r:id="rId5"/>
    <p:sldLayoutId id="2147483723" r:id="rId6"/>
    <p:sldLayoutId id="2147483737" r:id="rId7"/>
    <p:sldLayoutId id="2147483738" r:id="rId8"/>
    <p:sldLayoutId id="2147483717" r:id="rId9"/>
    <p:sldLayoutId id="2147483718" r:id="rId10"/>
    <p:sldLayoutId id="2147483719" r:id="rId11"/>
    <p:sldLayoutId id="2147483720" r:id="rId12"/>
    <p:sldLayoutId id="2147483677" r:id="rId13"/>
    <p:sldLayoutId id="2147483739" r:id="rId14"/>
    <p:sldLayoutId id="2147483743" r:id="rId1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65580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42" r:id="rId7"/>
    <p:sldLayoutId id="2147483732" r:id="rId8"/>
    <p:sldLayoutId id="2147483731" r:id="rId9"/>
    <p:sldLayoutId id="2147483733" r:id="rId10"/>
    <p:sldLayoutId id="2147483734" r:id="rId11"/>
    <p:sldLayoutId id="2147483735" r:id="rId12"/>
    <p:sldLayoutId id="2147483736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L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686730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L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B30BD58-9736-4453-AB65-94570C1C166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lt-LT" dirty="0"/>
              <a:t>Darbą atliko: Žygimantas Marma EMEI-2 </a:t>
            </a:r>
            <a:r>
              <a:rPr lang="lt-LT" dirty="0" err="1"/>
              <a:t>gr</a:t>
            </a:r>
            <a:r>
              <a:rPr lang="lt-LT" dirty="0"/>
              <a:t>.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030909-92B3-47BF-BA3E-E881976538C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/>
              <a:t>ESA’s Swarm satellites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4664CE-BBC5-407D-AA85-32B043D6A28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lt-LT" dirty="0"/>
              <a:t>UŽ KIEKVIENOS TECHNOLOGIJOS - ŽMOGUS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95480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BF41ED2-32ED-3FBD-3714-A5B7C2499D7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VFM</a:t>
            </a:r>
            <a:endParaRPr lang="lt-LT" dirty="0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121F8870-B73B-27B6-5FF2-A04C8774E1AA}"/>
              </a:ext>
            </a:extLst>
          </p:cNvPr>
          <p:cNvSpPr txBox="1">
            <a:spLocks/>
          </p:cNvSpPr>
          <p:nvPr/>
        </p:nvSpPr>
        <p:spPr>
          <a:xfrm>
            <a:off x="72736" y="1735282"/>
            <a:ext cx="6791703" cy="995039"/>
          </a:xfrm>
          <a:prstGeom prst="rect">
            <a:avLst/>
          </a:prstGeom>
        </p:spPr>
        <p:txBody>
          <a:bodyPr anchor="b"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200" b="1" i="0" kern="1200">
                <a:solidFill>
                  <a:schemeClr val="bg1"/>
                </a:solidFill>
                <a:latin typeface="Arial" panose="020B0604020202020204" pitchFamily="34" charset="0"/>
                <a:ea typeface="Inter Medium" panose="020B0502030000000004" pitchFamily="34" charset="0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lt-LT" sz="2000" b="0" dirty="0"/>
              <a:t>Modulinė architektūra (</a:t>
            </a:r>
            <a:r>
              <a:rPr lang="lt-LT" sz="2000" b="0" dirty="0" err="1"/>
              <a:t>subistemos</a:t>
            </a:r>
            <a:r>
              <a:rPr lang="lt-LT" sz="2000" b="0" dirty="0"/>
              <a:t>)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lt-LT" sz="2000" b="0" dirty="0"/>
              <a:t>Atminties prietaisų sprendimai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lt-LT" sz="2000" b="0" dirty="0"/>
              <a:t>FPGA naudojimas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6A10EFE9-90B3-55F2-0962-FF716819FC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541" y="3429000"/>
            <a:ext cx="5926177" cy="2488717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2" name="Picture 4" descr="SD Card vs. Radioactivity | Data Loss? - YouTube">
            <a:extLst>
              <a:ext uri="{FF2B5EF4-FFF2-40B4-BE49-F238E27FC236}">
                <a16:creationId xmlns:a16="http://schemas.microsoft.com/office/drawing/2014/main" id="{5905D844-F2E2-9C0F-21F3-8280D15AE6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9589" y="3433944"/>
            <a:ext cx="4778062" cy="2483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19280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5228436-16DD-2363-FF2C-059E59E951E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176835-C07C-669E-1A62-D12EB41C515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GB" dirty="0"/>
              <a:t>Gera </a:t>
            </a:r>
            <a:r>
              <a:rPr lang="en-GB" dirty="0" err="1"/>
              <a:t>medziaga</a:t>
            </a:r>
            <a:r>
              <a:rPr lang="en-GB" dirty="0"/>
              <a:t> </a:t>
            </a:r>
            <a:r>
              <a:rPr lang="en-GB" dirty="0" err="1"/>
              <a:t>apie</a:t>
            </a:r>
            <a:r>
              <a:rPr lang="en-GB" dirty="0"/>
              <a:t> fluxgate</a:t>
            </a:r>
          </a:p>
          <a:p>
            <a:r>
              <a:rPr lang="en-GB" dirty="0"/>
              <a:t>https://www.youtube.com/watch?v=vjguJkPgHbY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D82708-93B3-E94E-74A1-A84396BB27A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7E9B72-5723-0E8B-607D-750D8D8193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8921" y="2291478"/>
            <a:ext cx="4506759" cy="3551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1374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BF41ED2-32ED-3FBD-3714-A5B7C2499D7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lt-LT" dirty="0">
                <a:solidFill>
                  <a:srgbClr val="FF0000"/>
                </a:solidFill>
              </a:rPr>
              <a:t>Išvados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121F8870-B73B-27B6-5FF2-A04C8774E1AA}"/>
              </a:ext>
            </a:extLst>
          </p:cNvPr>
          <p:cNvSpPr txBox="1">
            <a:spLocks/>
          </p:cNvSpPr>
          <p:nvPr/>
        </p:nvSpPr>
        <p:spPr>
          <a:xfrm>
            <a:off x="459102" y="1606494"/>
            <a:ext cx="10603850" cy="3905664"/>
          </a:xfrm>
          <a:prstGeom prst="rect">
            <a:avLst/>
          </a:prstGeom>
        </p:spPr>
        <p:txBody>
          <a:bodyPr anchor="b"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200" b="1" i="0" kern="1200">
                <a:solidFill>
                  <a:schemeClr val="bg1"/>
                </a:solidFill>
                <a:latin typeface="Arial" panose="020B0604020202020204" pitchFamily="34" charset="0"/>
                <a:ea typeface="Inter Medium" panose="020B0502030000000004" pitchFamily="34" charset="0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lt-LT" b="0" dirty="0"/>
              <a:t>1.	Darbe apžvelgti palydovų kūrimo specifika ir dažniausiai pasitaikantys iššūkiai, siekiant užtikrinti sistemos patikimumą ir sėkmingai atlikti misiją.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lt-LT" b="0" dirty="0"/>
              <a:t>2.	Išanalizuota, kad mažieji palydovai yra labiau nepatikimi, nes trumpesnis jų kūrimo ir testavimo laikas bei komponentams naudojami standartiniai elektronikos komponentai.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lt-LT" b="0" dirty="0"/>
              <a:t>3.	Detaliai išanalizuoti palydovams atliekami testai: šiluminio vakuumo, radiacijos ir vibracijų. Aprašyta ir jų nauda ir atlikimo sąlygos.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lt-LT" b="0" dirty="0"/>
              <a:t>4.	Pateiktos palydovus kuriančios įmonės pavyzdžiu paremtos strategijos patikimumui gerinti tiek </a:t>
            </a:r>
            <a:r>
              <a:rPr lang="lt-LT" b="0" dirty="0" err="1"/>
              <a:t>aparatūriškai</a:t>
            </a:r>
            <a:r>
              <a:rPr lang="lt-LT" b="0" dirty="0"/>
              <a:t> tiek programinės įrangos būdu.</a:t>
            </a:r>
          </a:p>
        </p:txBody>
      </p:sp>
    </p:spTree>
    <p:extLst>
      <p:ext uri="{BB962C8B-B14F-4D97-AF65-F5344CB8AC3E}">
        <p14:creationId xmlns:p14="http://schemas.microsoft.com/office/powerpoint/2010/main" val="14006028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385B3EA-6800-F198-91B2-B228B8C9A77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lt-LT" sz="6000" dirty="0"/>
              <a:t>Ačiū už dėmesį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515A5C-F222-70BC-CE09-C91DE0A513A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7574192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05F7608-D836-9C3F-CB46-EF4B9E14CFC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lt-LT" dirty="0"/>
              <a:t>Įvadas</a:t>
            </a:r>
          </a:p>
          <a:p>
            <a:endParaRPr lang="lt-LT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806F5C-5881-8ED6-A73F-DCEC115061B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41645" y="1841326"/>
            <a:ext cx="9830290" cy="3298234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lt-LT" b="0" dirty="0"/>
              <a:t>Magnetins laukas kinta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lt-LT" b="0" dirty="0"/>
              <a:t>Tai unikali matavimo sistema palyfovuose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lt-LT" b="0" dirty="0"/>
              <a:t>zzzzz</a:t>
            </a:r>
          </a:p>
        </p:txBody>
      </p:sp>
    </p:spTree>
    <p:extLst>
      <p:ext uri="{BB962C8B-B14F-4D97-AF65-F5344CB8AC3E}">
        <p14:creationId xmlns:p14="http://schemas.microsoft.com/office/powerpoint/2010/main" val="35276315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3EF7822-1ACD-74BC-A253-B166F13F793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lt-LT" dirty="0">
                <a:solidFill>
                  <a:srgbClr val="FF0000"/>
                </a:solidFill>
              </a:rPr>
              <a:t>Įvadas</a:t>
            </a:r>
          </a:p>
          <a:p>
            <a:r>
              <a:rPr lang="lt-LT" dirty="0">
                <a:solidFill>
                  <a:srgbClr val="FF0000"/>
                </a:solidFill>
              </a:rPr>
              <a:t>Kas yra kosmoso palydovai</a:t>
            </a:r>
          </a:p>
          <a:p>
            <a:r>
              <a:rPr lang="lt-LT" dirty="0">
                <a:solidFill>
                  <a:srgbClr val="FF0000"/>
                </a:solidFill>
              </a:rPr>
              <a:t>Palydovų patikimumas</a:t>
            </a:r>
          </a:p>
          <a:p>
            <a:r>
              <a:rPr lang="lt-LT" dirty="0">
                <a:solidFill>
                  <a:srgbClr val="FF0000"/>
                </a:solidFill>
              </a:rPr>
              <a:t>Palydovų testavimas</a:t>
            </a:r>
          </a:p>
          <a:p>
            <a:r>
              <a:rPr lang="lt-LT" dirty="0">
                <a:solidFill>
                  <a:srgbClr val="FF0000"/>
                </a:solidFill>
              </a:rPr>
              <a:t>,,</a:t>
            </a:r>
            <a:r>
              <a:rPr lang="lt-LT" dirty="0" err="1">
                <a:solidFill>
                  <a:srgbClr val="FF0000"/>
                </a:solidFill>
              </a:rPr>
              <a:t>Nanoavionics</a:t>
            </a:r>
            <a:r>
              <a:rPr lang="lt-LT" dirty="0">
                <a:solidFill>
                  <a:srgbClr val="FF0000"/>
                </a:solidFill>
              </a:rPr>
              <a:t>“ taikomos praktikos</a:t>
            </a:r>
          </a:p>
          <a:p>
            <a:r>
              <a:rPr lang="lt-LT" dirty="0">
                <a:solidFill>
                  <a:srgbClr val="FF0000"/>
                </a:solidFill>
              </a:rPr>
              <a:t>Aparatūriniai (angl. </a:t>
            </a:r>
            <a:r>
              <a:rPr lang="lt-LT" dirty="0" err="1">
                <a:solidFill>
                  <a:srgbClr val="FF0000"/>
                </a:solidFill>
              </a:rPr>
              <a:t>hardware</a:t>
            </a:r>
            <a:r>
              <a:rPr lang="lt-LT" dirty="0">
                <a:solidFill>
                  <a:srgbClr val="FF0000"/>
                </a:solidFill>
              </a:rPr>
              <a:t>) sprendimai </a:t>
            </a:r>
          </a:p>
          <a:p>
            <a:r>
              <a:rPr lang="lt-LT" dirty="0">
                <a:solidFill>
                  <a:srgbClr val="FF0000"/>
                </a:solidFill>
              </a:rPr>
              <a:t>Programinės įrangos (angl. </a:t>
            </a:r>
            <a:r>
              <a:rPr lang="lt-LT" dirty="0" err="1">
                <a:solidFill>
                  <a:srgbClr val="FF0000"/>
                </a:solidFill>
              </a:rPr>
              <a:t>software</a:t>
            </a:r>
            <a:r>
              <a:rPr lang="lt-LT" dirty="0"/>
              <a:t>) sprendimai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1B9E5C-2E9E-629A-439A-72938D8FEBD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lt-LT" dirty="0"/>
              <a:t>Turinys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48F785-84E3-E1DA-8D42-2768498D764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14189493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The World's First Artificial Satellite">
            <a:extLst>
              <a:ext uri="{FF2B5EF4-FFF2-40B4-BE49-F238E27FC236}">
                <a16:creationId xmlns:a16="http://schemas.microsoft.com/office/drawing/2014/main" id="{2C67AD83-CEF6-3F76-5E4C-BBEF8C2727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67" b="4600"/>
          <a:stretch/>
        </p:blipFill>
        <p:spPr bwMode="auto">
          <a:xfrm>
            <a:off x="2810104" y="1594730"/>
            <a:ext cx="9356922" cy="5263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B84DCE6-E262-1230-7871-6B4883A5CEF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lt-LT" dirty="0"/>
              <a:t>Misijų tipai</a:t>
            </a:r>
          </a:p>
          <a:p>
            <a:endParaRPr lang="lt-LT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A0A483-58AE-21C1-A147-63D60ACCC7E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32430" y="1753643"/>
            <a:ext cx="6236839" cy="3040299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lt-LT" sz="2800" dirty="0"/>
              <a:t>Žemės stebėjimas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lt-LT" sz="2800" dirty="0"/>
              <a:t>Duomenų perdavimas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lt-LT" sz="2800" dirty="0"/>
              <a:t>Naujų technologijų testavimas /  mokslinio pobūdžio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lt-LT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57D9BB-9CB2-FE7F-E029-419AD36DF98D}"/>
              </a:ext>
            </a:extLst>
          </p:cNvPr>
          <p:cNvSpPr txBox="1"/>
          <p:nvPr/>
        </p:nvSpPr>
        <p:spPr>
          <a:xfrm>
            <a:off x="11477297" y="6299901"/>
            <a:ext cx="30454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t-LT" sz="2200" b="1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8088556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1233870-7BC0-7362-1E76-46246CEADCD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lt-LT" dirty="0"/>
              <a:t>Magsat (aka </a:t>
            </a:r>
            <a:r>
              <a:rPr lang="en-GB" b="1" dirty="0"/>
              <a:t>Explorer 61</a:t>
            </a:r>
            <a:r>
              <a:rPr lang="lt-LT" b="1" dirty="0"/>
              <a:t>)</a:t>
            </a:r>
            <a:endParaRPr lang="en-GB" b="1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60A9CE-EF62-E008-1944-2708EED942E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16841" y="1627573"/>
            <a:ext cx="5677931" cy="5341398"/>
          </a:xfrm>
        </p:spPr>
        <p:txBody>
          <a:bodyPr/>
          <a:lstStyle/>
          <a:p>
            <a:r>
              <a:rPr lang="en-US" dirty="0"/>
              <a:t>Mission duration</a:t>
            </a:r>
            <a:r>
              <a:rPr lang="lt-LT" dirty="0"/>
              <a:t> - </a:t>
            </a:r>
            <a:r>
              <a:rPr lang="en-US" dirty="0"/>
              <a:t>7.5 months (achieved)</a:t>
            </a:r>
            <a:endParaRPr lang="lt-LT" dirty="0"/>
          </a:p>
          <a:p>
            <a:r>
              <a:rPr lang="lt-LT" dirty="0"/>
              <a:t>Kaip perduodami per toki atstuma magnetometro duomenys???</a:t>
            </a:r>
          </a:p>
          <a:p>
            <a:r>
              <a:rPr lang="lt-LT" dirty="0"/>
              <a:t>Rankos ilgis 6m</a:t>
            </a:r>
          </a:p>
          <a:p>
            <a:r>
              <a:rPr lang="lt-LT" dirty="0"/>
              <a:t>1979 m.</a:t>
            </a:r>
          </a:p>
          <a:p>
            <a:endParaRPr lang="lt-LT" dirty="0"/>
          </a:p>
          <a:p>
            <a:r>
              <a:rPr lang="en-US" dirty="0" err="1"/>
              <a:t>Magsat</a:t>
            </a:r>
            <a:r>
              <a:rPr lang="en-US" dirty="0"/>
              <a:t> spacecraft utilized two RCA 1802 microprocessors running at a 2-MHz clock speed in a redundant setup. A stored memory of 2.8 kilobytes in PROMs with 1 kilobytes of random-access memory (RAM) provided the program and working space for the microprocessor</a:t>
            </a:r>
          </a:p>
          <a:p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352AFF-6BEA-31D9-9321-473591D04D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5751" y="1748895"/>
            <a:ext cx="6340396" cy="3937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9036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9341B63-5165-CC70-ACF7-C4213AF892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3329"/>
            <a:ext cx="10298097" cy="6854671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BF41ED2-32ED-3FBD-3714-A5B7C2499D7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lt-LT" dirty="0"/>
              <a:t>ESA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121F8870-B73B-27B6-5FF2-A04C8774E1AA}"/>
              </a:ext>
            </a:extLst>
          </p:cNvPr>
          <p:cNvSpPr txBox="1">
            <a:spLocks/>
          </p:cNvSpPr>
          <p:nvPr/>
        </p:nvSpPr>
        <p:spPr>
          <a:xfrm>
            <a:off x="456339" y="1641764"/>
            <a:ext cx="8978606" cy="1012659"/>
          </a:xfrm>
          <a:prstGeom prst="rect">
            <a:avLst/>
          </a:prstGeom>
        </p:spPr>
        <p:txBody>
          <a:bodyPr anchor="b"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200" b="1" i="0" kern="1200">
                <a:solidFill>
                  <a:schemeClr val="bg1"/>
                </a:solidFill>
                <a:latin typeface="Arial" panose="020B0604020202020204" pitchFamily="34" charset="0"/>
                <a:ea typeface="Inter Medium" panose="020B0502030000000004" pitchFamily="34" charset="0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lt-LT" dirty="0"/>
              <a:t>Kas yra ir kokios pagrindinės veiklos sritys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A4ADE6AA-E2DA-99A0-DE14-EBD535625A50}"/>
              </a:ext>
            </a:extLst>
          </p:cNvPr>
          <p:cNvSpPr txBox="1">
            <a:spLocks/>
          </p:cNvSpPr>
          <p:nvPr/>
        </p:nvSpPr>
        <p:spPr>
          <a:xfrm>
            <a:off x="456339" y="3335482"/>
            <a:ext cx="4868002" cy="2730467"/>
          </a:xfrm>
          <a:prstGeom prst="rect">
            <a:avLst/>
          </a:prstGeom>
        </p:spPr>
        <p:txBody>
          <a:bodyPr anchor="b"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200" b="1" i="0" kern="1200">
                <a:solidFill>
                  <a:schemeClr val="bg1"/>
                </a:solidFill>
                <a:latin typeface="Arial" panose="020B0604020202020204" pitchFamily="34" charset="0"/>
                <a:ea typeface="Inter Medium" panose="020B0502030000000004" pitchFamily="34" charset="0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lt-LT" b="0" dirty="0"/>
              <a:t>Žymiausios misjos: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lt-LT" b="0" dirty="0">
                <a:solidFill>
                  <a:srgbClr val="FF0000"/>
                </a:solidFill>
              </a:rPr>
              <a:t>Vibracijų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lt-LT" b="0" dirty="0">
                <a:solidFill>
                  <a:srgbClr val="FF0000"/>
                </a:solidFill>
              </a:rPr>
              <a:t>Radiacijos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lt-LT" b="0" dirty="0">
                <a:solidFill>
                  <a:srgbClr val="FF0000"/>
                </a:solidFill>
              </a:rPr>
              <a:t>Šiluminio vakuumo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lt-LT" b="0" dirty="0">
                <a:solidFill>
                  <a:srgbClr val="FF0000"/>
                </a:solidFill>
              </a:rPr>
              <a:t>Modeliavimas/simuliacijos (HIL)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lt-LT" sz="1600" b="0" i="1" dirty="0">
                <a:solidFill>
                  <a:srgbClr val="FF0000"/>
                </a:solidFill>
              </a:rPr>
              <a:t>Standartiniai elektronikos (elektromagnetinio suderinamumo ir komunikacijos antenos testai</a:t>
            </a:r>
            <a:r>
              <a:rPr lang="lt-LT" sz="1600" b="0" i="1" dirty="0"/>
              <a:t>)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4BBA8F-A360-2C4F-2C1E-6E9FEB6C8E5E}"/>
              </a:ext>
            </a:extLst>
          </p:cNvPr>
          <p:cNvSpPr txBox="1"/>
          <p:nvPr/>
        </p:nvSpPr>
        <p:spPr>
          <a:xfrm>
            <a:off x="11477297" y="6299901"/>
            <a:ext cx="30454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t-LT" sz="2200" b="1" dirty="0">
                <a:solidFill>
                  <a:srgbClr val="FF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30404143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BF41ED2-32ED-3FBD-3714-A5B7C2499D7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lt-LT" dirty="0"/>
              <a:t>Swarm Sat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081CBFC1-8E86-EF10-217B-FE4F89D7F802}"/>
              </a:ext>
            </a:extLst>
          </p:cNvPr>
          <p:cNvSpPr txBox="1">
            <a:spLocks/>
          </p:cNvSpPr>
          <p:nvPr/>
        </p:nvSpPr>
        <p:spPr>
          <a:xfrm>
            <a:off x="405246" y="1609859"/>
            <a:ext cx="6108288" cy="1603067"/>
          </a:xfrm>
          <a:prstGeom prst="rect">
            <a:avLst/>
          </a:prstGeom>
        </p:spPr>
        <p:txBody>
          <a:bodyPr anchor="b"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200" b="1" i="0" kern="1200">
                <a:solidFill>
                  <a:schemeClr val="bg1"/>
                </a:solidFill>
                <a:latin typeface="Arial" panose="020B0604020202020204" pitchFamily="34" charset="0"/>
                <a:ea typeface="Inter Medium" panose="020B0502030000000004" pitchFamily="34" charset="0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lt-LT" dirty="0"/>
              <a:t>Skirtingos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lt-LT" dirty="0"/>
              <a:t>Skirtingos</a:t>
            </a:r>
          </a:p>
        </p:txBody>
      </p:sp>
      <p:pic>
        <p:nvPicPr>
          <p:cNvPr id="1026" name="Picture 2" descr="Artist's impression of the three Swarm satellite orbital configuration. Two fly initially at an altitude of 450 km while the third flies at 530 km. Each satellite consist of a solar-panel covered body from which a four-metre boom with the magnetic field measuring instruments extends out the rear. Copyright: ESA/AOES Medialab.">
            <a:extLst>
              <a:ext uri="{FF2B5EF4-FFF2-40B4-BE49-F238E27FC236}">
                <a16:creationId xmlns:a16="http://schemas.microsoft.com/office/drawing/2014/main" id="{0FA4E0B1-F2DD-DC98-18AA-B94AF9BF2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9731" y="2804154"/>
            <a:ext cx="3762945" cy="4053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05162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BF41ED2-32ED-3FBD-3714-A5B7C2499D7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lt-LT" dirty="0"/>
              <a:t>Radiacijos ir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121F8870-B73B-27B6-5FF2-A04C8774E1AA}"/>
              </a:ext>
            </a:extLst>
          </p:cNvPr>
          <p:cNvSpPr txBox="1">
            <a:spLocks/>
          </p:cNvSpPr>
          <p:nvPr/>
        </p:nvSpPr>
        <p:spPr>
          <a:xfrm>
            <a:off x="72736" y="1735282"/>
            <a:ext cx="6993081" cy="4831774"/>
          </a:xfrm>
          <a:prstGeom prst="rect">
            <a:avLst/>
          </a:prstGeom>
        </p:spPr>
        <p:txBody>
          <a:bodyPr anchor="b"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200" b="1" i="0" kern="1200">
                <a:solidFill>
                  <a:schemeClr val="bg1"/>
                </a:solidFill>
                <a:latin typeface="Arial" panose="020B0604020202020204" pitchFamily="34" charset="0"/>
                <a:ea typeface="Inter Medium" panose="020B0502030000000004" pitchFamily="34" charset="0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lt-LT" sz="2000" b="0" dirty="0"/>
              <a:t>Vieno įvykio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lt-LT" sz="2000" b="0" dirty="0"/>
              <a:t>Mažieji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lt-LT" sz="2000" b="0" dirty="0"/>
              <a:t>Tvacc</a:t>
            </a:r>
          </a:p>
          <a:p>
            <a:pPr algn="just"/>
            <a:r>
              <a:rPr lang="lt-LT" sz="2000" b="0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E25678-B7DA-357F-1DBC-A7E42BC5D3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3054" y="1647541"/>
            <a:ext cx="4163817" cy="5210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2829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BF41ED2-32ED-3FBD-3714-A5B7C2499D7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,</a:t>
            </a:r>
            <a:r>
              <a:rPr lang="lt-LT" dirty="0"/>
              <a:t> įmonės praktikos</a:t>
            </a:r>
          </a:p>
        </p:txBody>
      </p:sp>
      <p:pic>
        <p:nvPicPr>
          <p:cNvPr id="3" name="Picture 6" descr="Falcon 9 Takes Left Turn at Equator for NASA | CosmoQuest">
            <a:extLst>
              <a:ext uri="{FF2B5EF4-FFF2-40B4-BE49-F238E27FC236}">
                <a16:creationId xmlns:a16="http://schemas.microsoft.com/office/drawing/2014/main" id="{230BA42E-9985-EBE4-88D4-4E5D00F161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4341" y="2279561"/>
            <a:ext cx="6867659" cy="4578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5262859"/>
      </p:ext>
    </p:extLst>
  </p:cSld>
  <p:clrMapOvr>
    <a:masterClrMapping/>
  </p:clrMapOvr>
</p:sld>
</file>

<file path=ppt/theme/theme1.xml><?xml version="1.0" encoding="utf-8"?>
<a:theme xmlns:a="http://schemas.openxmlformats.org/drawingml/2006/main" name="TEKSTA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FOT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DIAGRAMA_LENTELĖ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86401305528F941B7F919CF206008D5" ma:contentTypeVersion="2" ma:contentTypeDescription="Create a new document." ma:contentTypeScope="" ma:versionID="9973b19f01044293d410bb82258551ab">
  <xsd:schema xmlns:xsd="http://www.w3.org/2001/XMLSchema" xmlns:xs="http://www.w3.org/2001/XMLSchema" xmlns:p="http://schemas.microsoft.com/office/2006/metadata/properties" xmlns:ns2="ee097895-e7e0-4b56-9c0e-04651de527be" targetNamespace="http://schemas.microsoft.com/office/2006/metadata/properties" ma:root="true" ma:fieldsID="9580db55c14d557bfb1d1c5fdb00ef98" ns2:_="">
    <xsd:import namespace="ee097895-e7e0-4b56-9c0e-04651de527be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e097895-e7e0-4b56-9c0e-04651de527be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F1B4FF6-ECEF-4A47-8BF1-7E426D167504}">
  <ds:schemaRefs>
    <ds:schemaRef ds:uri="ee097895-e7e0-4b56-9c0e-04651de527be"/>
    <ds:schemaRef ds:uri="http://schemas.openxmlformats.org/package/2006/metadata/core-properties"/>
    <ds:schemaRef ds:uri="http://purl.org/dc/elements/1.1/"/>
    <ds:schemaRef ds:uri="http://purl.org/dc/dcmitype/"/>
    <ds:schemaRef ds:uri="http://schemas.microsoft.com/office/infopath/2007/PartnerControls"/>
    <ds:schemaRef ds:uri="http://schemas.microsoft.com/office/2006/documentManagement/types"/>
    <ds:schemaRef ds:uri="http://purl.org/dc/terms/"/>
    <ds:schemaRef ds:uri="http://www.w3.org/XML/1998/namespace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F2A91504-6B63-487F-B4E0-D2A59BC01A6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e097895-e7e0-4b56-9c0e-04651de527b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CCE523A-E427-4152-AC03-E6879662550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6160</TotalTime>
  <Words>310</Words>
  <Application>Microsoft Office PowerPoint</Application>
  <PresentationFormat>Widescreen</PresentationFormat>
  <Paragraphs>57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Aharoni</vt:lpstr>
      <vt:lpstr>Arial</vt:lpstr>
      <vt:lpstr>Calibri</vt:lpstr>
      <vt:lpstr>Inter Medium</vt:lpstr>
      <vt:lpstr>Inter Semi Bold</vt:lpstr>
      <vt:lpstr>TEKSTAS</vt:lpstr>
      <vt:lpstr>FOTO</vt:lpstr>
      <vt:lpstr>DIAGRAMA_LENTELĖ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Žygimantas Marma</cp:lastModifiedBy>
  <cp:revision>162</cp:revision>
  <dcterms:created xsi:type="dcterms:W3CDTF">2020-12-23T08:59:48Z</dcterms:created>
  <dcterms:modified xsi:type="dcterms:W3CDTF">2023-11-09T16:59:34Z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0x010100186401305528F941B7F919CF206008D5</vt:lpwstr>
  </property>
</Properties>
</file>